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0"/>
  </p:notesMasterIdLst>
  <p:sldIdLst>
    <p:sldId id="269" r:id="rId2"/>
    <p:sldId id="271" r:id="rId3"/>
    <p:sldId id="272" r:id="rId4"/>
    <p:sldId id="273" r:id="rId5"/>
    <p:sldId id="274" r:id="rId6"/>
    <p:sldId id="279" r:id="rId7"/>
    <p:sldId id="275"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F9E"/>
    <a:srgbClr val="89BCFF"/>
    <a:srgbClr val="B7C8FF"/>
    <a:srgbClr val="395BB4"/>
    <a:srgbClr val="0D0301"/>
    <a:srgbClr val="FEC534"/>
    <a:srgbClr val="006531"/>
    <a:srgbClr val="395DB5"/>
    <a:srgbClr val="6B775C"/>
    <a:srgbClr val="3A4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Gittins" userId="873c2bbd52011ba9" providerId="LiveId" clId="{8A32A95C-B6F9-451B-B903-6F55DADAA4D0}"/>
    <pc:docChg chg="undo custSel addSld modSld sldOrd">
      <pc:chgData name="Rhiannon Gittins" userId="873c2bbd52011ba9" providerId="LiveId" clId="{8A32A95C-B6F9-451B-B903-6F55DADAA4D0}" dt="2018-03-18T13:15:41.477" v="1207"/>
      <pc:docMkLst>
        <pc:docMk/>
      </pc:docMkLst>
      <pc:sldChg chg="modSp">
        <pc:chgData name="Rhiannon Gittins" userId="873c2bbd52011ba9" providerId="LiveId" clId="{8A32A95C-B6F9-451B-B903-6F55DADAA4D0}" dt="2018-03-18T13:04:46.699" v="878"/>
        <pc:sldMkLst>
          <pc:docMk/>
          <pc:sldMk cId="3206626058" sldId="257"/>
        </pc:sldMkLst>
        <pc:spChg chg="mod">
          <ac:chgData name="Rhiannon Gittins" userId="873c2bbd52011ba9" providerId="LiveId" clId="{8A32A95C-B6F9-451B-B903-6F55DADAA4D0}" dt="2018-03-18T13:04:46.699" v="878"/>
          <ac:spMkLst>
            <pc:docMk/>
            <pc:sldMk cId="3206626058" sldId="257"/>
            <ac:spMk id="3" creationId="{F961C8A4-4732-425C-847E-602196F2749A}"/>
          </ac:spMkLst>
        </pc:spChg>
      </pc:sldChg>
      <pc:sldChg chg="addSp modSp">
        <pc:chgData name="Rhiannon Gittins" userId="873c2bbd52011ba9" providerId="LiveId" clId="{8A32A95C-B6F9-451B-B903-6F55DADAA4D0}" dt="2018-03-18T13:03:50.655" v="877" actId="1076"/>
        <pc:sldMkLst>
          <pc:docMk/>
          <pc:sldMk cId="1416787058" sldId="258"/>
        </pc:sldMkLst>
        <pc:graphicFrameChg chg="mod">
          <ac:chgData name="Rhiannon Gittins" userId="873c2bbd52011ba9" providerId="LiveId" clId="{8A32A95C-B6F9-451B-B903-6F55DADAA4D0}" dt="2018-03-18T12:55:15.158" v="822" actId="207"/>
          <ac:graphicFrameMkLst>
            <pc:docMk/>
            <pc:sldMk cId="1416787058" sldId="258"/>
            <ac:graphicFrameMk id="33" creationId="{315B6DBA-C68B-449E-B7A2-AEA0FB61D996}"/>
          </ac:graphicFrameMkLst>
        </pc:graphicFrameChg>
        <pc:picChg chg="add mod">
          <ac:chgData name="Rhiannon Gittins" userId="873c2bbd52011ba9" providerId="LiveId" clId="{8A32A95C-B6F9-451B-B903-6F55DADAA4D0}" dt="2018-03-18T13:03:50.655" v="877" actId="1076"/>
          <ac:picMkLst>
            <pc:docMk/>
            <pc:sldMk cId="1416787058" sldId="258"/>
            <ac:picMk id="34" creationId="{2CB5CAD3-6C77-4A8D-A86C-26AA53097274}"/>
          </ac:picMkLst>
        </pc:picChg>
      </pc:sldChg>
      <pc:sldChg chg="addSp modSp mod ord setBg">
        <pc:chgData name="Rhiannon Gittins" userId="873c2bbd52011ba9" providerId="LiveId" clId="{8A32A95C-B6F9-451B-B903-6F55DADAA4D0}" dt="2018-03-18T12:54:50.879" v="818"/>
        <pc:sldMkLst>
          <pc:docMk/>
          <pc:sldMk cId="3275460654" sldId="261"/>
        </pc:sldMkLst>
        <pc:spChg chg="mod">
          <ac:chgData name="Rhiannon Gittins" userId="873c2bbd52011ba9" providerId="LiveId" clId="{8A32A95C-B6F9-451B-B903-6F55DADAA4D0}" dt="2018-03-18T12:54:50.879" v="818"/>
          <ac:spMkLst>
            <pc:docMk/>
            <pc:sldMk cId="3275460654" sldId="261"/>
            <ac:spMk id="2" creationId="{105925A7-2B40-46E6-939F-B04B6E5F393B}"/>
          </ac:spMkLst>
        </pc:spChg>
        <pc:spChg chg="mod">
          <ac:chgData name="Rhiannon Gittins" userId="873c2bbd52011ba9" providerId="LiveId" clId="{8A32A95C-B6F9-451B-B903-6F55DADAA4D0}" dt="2018-03-18T12:54:37.996" v="817" actId="20577"/>
          <ac:spMkLst>
            <pc:docMk/>
            <pc:sldMk cId="3275460654" sldId="261"/>
            <ac:spMk id="3" creationId="{C89304AC-2CE1-4B7B-B21A-2E30C5BD9257}"/>
          </ac:spMkLst>
        </pc:spChg>
        <pc:spChg chg="add">
          <ac:chgData name="Rhiannon Gittins" userId="873c2bbd52011ba9" providerId="LiveId" clId="{8A32A95C-B6F9-451B-B903-6F55DADAA4D0}" dt="2018-03-18T12:50:22.737" v="613" actId="26606"/>
          <ac:spMkLst>
            <pc:docMk/>
            <pc:sldMk cId="3275460654" sldId="261"/>
            <ac:spMk id="8" creationId="{BAC87F6E-526A-49B5-995D-42DB656594C9}"/>
          </ac:spMkLst>
        </pc:spChg>
        <pc:spChg chg="add">
          <ac:chgData name="Rhiannon Gittins" userId="873c2bbd52011ba9" providerId="LiveId" clId="{8A32A95C-B6F9-451B-B903-6F55DADAA4D0}" dt="2018-03-18T12:50:22.737" v="613" actId="26606"/>
          <ac:spMkLst>
            <pc:docMk/>
            <pc:sldMk cId="3275460654" sldId="261"/>
            <ac:spMk id="10" creationId="{5E5436DB-4E8B-43A5-AE55-1C527B62E203}"/>
          </ac:spMkLst>
        </pc:spChg>
        <pc:spChg chg="add">
          <ac:chgData name="Rhiannon Gittins" userId="873c2bbd52011ba9" providerId="LiveId" clId="{8A32A95C-B6F9-451B-B903-6F55DADAA4D0}" dt="2018-03-18T12:50:22.737" v="613" actId="26606"/>
          <ac:spMkLst>
            <pc:docMk/>
            <pc:sldMk cId="3275460654" sldId="261"/>
            <ac:spMk id="12" creationId="{0D65299F-028F-4AFC-B46A-8DB33E20FE4A}"/>
          </ac:spMkLst>
        </pc:spChg>
        <pc:picChg chg="add mod modCrop">
          <ac:chgData name="Rhiannon Gittins" userId="873c2bbd52011ba9" providerId="LiveId" clId="{8A32A95C-B6F9-451B-B903-6F55DADAA4D0}" dt="2018-03-18T12:53:17.594" v="734" actId="1076"/>
          <ac:picMkLst>
            <pc:docMk/>
            <pc:sldMk cId="3275460654" sldId="261"/>
            <ac:picMk id="2050" creationId="{5727C3BF-8269-4F8F-9400-B61E950D9193}"/>
          </ac:picMkLst>
        </pc:picChg>
      </pc:sldChg>
      <pc:sldChg chg="addSp modSp">
        <pc:chgData name="Rhiannon Gittins" userId="873c2bbd52011ba9" providerId="LiveId" clId="{8A32A95C-B6F9-451B-B903-6F55DADAA4D0}" dt="2018-03-18T13:05:51.400" v="880" actId="20577"/>
        <pc:sldMkLst>
          <pc:docMk/>
          <pc:sldMk cId="2811292188" sldId="264"/>
        </pc:sldMkLst>
        <pc:graphicFrameChg chg="mod">
          <ac:chgData name="Rhiannon Gittins" userId="873c2bbd52011ba9" providerId="LiveId" clId="{8A32A95C-B6F9-451B-B903-6F55DADAA4D0}" dt="2018-03-18T13:05:51.400" v="880" actId="20577"/>
          <ac:graphicFrameMkLst>
            <pc:docMk/>
            <pc:sldMk cId="2811292188" sldId="264"/>
            <ac:graphicFrameMk id="6" creationId="{7968F31F-E976-4B3F-9070-34D737DA6069}"/>
          </ac:graphicFrameMkLst>
        </pc:graphicFrameChg>
        <pc:picChg chg="add mod">
          <ac:chgData name="Rhiannon Gittins" userId="873c2bbd52011ba9" providerId="LiveId" clId="{8A32A95C-B6F9-451B-B903-6F55DADAA4D0}" dt="2018-03-18T13:02:35.653" v="874" actId="1076"/>
          <ac:picMkLst>
            <pc:docMk/>
            <pc:sldMk cId="2811292188" sldId="264"/>
            <ac:picMk id="7" creationId="{A839E983-9133-41F7-81A6-8F0F0A586330}"/>
          </ac:picMkLst>
        </pc:picChg>
        <pc:picChg chg="add mod modCrop">
          <ac:chgData name="Rhiannon Gittins" userId="873c2bbd52011ba9" providerId="LiveId" clId="{8A32A95C-B6F9-451B-B903-6F55DADAA4D0}" dt="2018-03-18T13:02:31.793" v="873" actId="1076"/>
          <ac:picMkLst>
            <pc:docMk/>
            <pc:sldMk cId="2811292188" sldId="264"/>
            <ac:picMk id="8" creationId="{988F2C06-ECA1-4C73-82BA-BE7E5130ACA7}"/>
          </ac:picMkLst>
        </pc:picChg>
      </pc:sldChg>
      <pc:sldChg chg="addSp modSp">
        <pc:chgData name="Rhiannon Gittins" userId="873c2bbd52011ba9" providerId="LiveId" clId="{8A32A95C-B6F9-451B-B903-6F55DADAA4D0}" dt="2018-03-18T13:09:21.233" v="1118" actId="20577"/>
        <pc:sldMkLst>
          <pc:docMk/>
          <pc:sldMk cId="3067754777" sldId="265"/>
        </pc:sldMkLst>
        <pc:graphicFrameChg chg="mod">
          <ac:chgData name="Rhiannon Gittins" userId="873c2bbd52011ba9" providerId="LiveId" clId="{8A32A95C-B6F9-451B-B903-6F55DADAA4D0}" dt="2018-03-18T13:09:21.233" v="1118" actId="20577"/>
          <ac:graphicFrameMkLst>
            <pc:docMk/>
            <pc:sldMk cId="3067754777" sldId="265"/>
            <ac:graphicFrameMk id="6" creationId="{7968F31F-E976-4B3F-9070-34D737DA6069}"/>
          </ac:graphicFrameMkLst>
        </pc:graphicFrameChg>
        <pc:picChg chg="add mod">
          <ac:chgData name="Rhiannon Gittins" userId="873c2bbd52011ba9" providerId="LiveId" clId="{8A32A95C-B6F9-451B-B903-6F55DADAA4D0}" dt="2018-03-18T13:00:41.899" v="858" actId="1076"/>
          <ac:picMkLst>
            <pc:docMk/>
            <pc:sldMk cId="3067754777" sldId="265"/>
            <ac:picMk id="4" creationId="{6F167BB2-A1FC-4B0E-BB40-86CD40829101}"/>
          </ac:picMkLst>
        </pc:picChg>
      </pc:sldChg>
      <pc:sldChg chg="addSp delSp modSp">
        <pc:chgData name="Rhiannon Gittins" userId="873c2bbd52011ba9" providerId="LiveId" clId="{8A32A95C-B6F9-451B-B903-6F55DADAA4D0}" dt="2018-03-18T12:59:17.054" v="853"/>
        <pc:sldMkLst>
          <pc:docMk/>
          <pc:sldMk cId="564404857" sldId="266"/>
        </pc:sldMkLst>
        <pc:graphicFrameChg chg="mod">
          <ac:chgData name="Rhiannon Gittins" userId="873c2bbd52011ba9" providerId="LiveId" clId="{8A32A95C-B6F9-451B-B903-6F55DADAA4D0}" dt="2018-03-18T12:55:51.637" v="832" actId="207"/>
          <ac:graphicFrameMkLst>
            <pc:docMk/>
            <pc:sldMk cId="564404857" sldId="266"/>
            <ac:graphicFrameMk id="6" creationId="{7968F31F-E976-4B3F-9070-34D737DA6069}"/>
          </ac:graphicFrameMkLst>
        </pc:graphicFrameChg>
        <pc:picChg chg="add del">
          <ac:chgData name="Rhiannon Gittins" userId="873c2bbd52011ba9" providerId="LiveId" clId="{8A32A95C-B6F9-451B-B903-6F55DADAA4D0}" dt="2018-03-18T12:58:06.722" v="842"/>
          <ac:picMkLst>
            <pc:docMk/>
            <pc:sldMk cId="564404857" sldId="266"/>
            <ac:picMk id="4" creationId="{9A600713-2D27-425C-AAE0-0A1004DA38FD}"/>
          </ac:picMkLst>
        </pc:picChg>
        <pc:picChg chg="add mod modCrop">
          <ac:chgData name="Rhiannon Gittins" userId="873c2bbd52011ba9" providerId="LiveId" clId="{8A32A95C-B6F9-451B-B903-6F55DADAA4D0}" dt="2018-03-18T12:59:17.054" v="853"/>
          <ac:picMkLst>
            <pc:docMk/>
            <pc:sldMk cId="564404857" sldId="266"/>
            <ac:picMk id="3074" creationId="{C9734E02-5FAC-4557-B33D-323C0869221F}"/>
          </ac:picMkLst>
        </pc:picChg>
      </pc:sldChg>
      <pc:sldChg chg="addSp modSp">
        <pc:chgData name="Rhiannon Gittins" userId="873c2bbd52011ba9" providerId="LiveId" clId="{8A32A95C-B6F9-451B-B903-6F55DADAA4D0}" dt="2018-03-18T13:12:01.043" v="1129" actId="20577"/>
        <pc:sldMkLst>
          <pc:docMk/>
          <pc:sldMk cId="2655650680" sldId="267"/>
        </pc:sldMkLst>
        <pc:graphicFrameChg chg="mod">
          <ac:chgData name="Rhiannon Gittins" userId="873c2bbd52011ba9" providerId="LiveId" clId="{8A32A95C-B6F9-451B-B903-6F55DADAA4D0}" dt="2018-03-18T13:12:01.043" v="1129" actId="20577"/>
          <ac:graphicFrameMkLst>
            <pc:docMk/>
            <pc:sldMk cId="2655650680" sldId="267"/>
            <ac:graphicFrameMk id="6" creationId="{7968F31F-E976-4B3F-9070-34D737DA6069}"/>
          </ac:graphicFrameMkLst>
        </pc:graphicFrameChg>
        <pc:picChg chg="add mod">
          <ac:chgData name="Rhiannon Gittins" userId="873c2bbd52011ba9" providerId="LiveId" clId="{8A32A95C-B6F9-451B-B903-6F55DADAA4D0}" dt="2018-03-18T12:57:20.030" v="840" actId="1076"/>
          <ac:picMkLst>
            <pc:docMk/>
            <pc:sldMk cId="2655650680" sldId="267"/>
            <ac:picMk id="4" creationId="{7B09AE15-063A-42E0-A238-06B6FC194FD2}"/>
          </ac:picMkLst>
        </pc:picChg>
      </pc:sldChg>
      <pc:sldChg chg="addSp delSp modSp add mod setBg">
        <pc:chgData name="Rhiannon Gittins" userId="873c2bbd52011ba9" providerId="LiveId" clId="{8A32A95C-B6F9-451B-B903-6F55DADAA4D0}" dt="2018-03-18T13:15:41.477" v="1207"/>
        <pc:sldMkLst>
          <pc:docMk/>
          <pc:sldMk cId="1624999935" sldId="268"/>
        </pc:sldMkLst>
        <pc:spChg chg="del mod">
          <ac:chgData name="Rhiannon Gittins" userId="873c2bbd52011ba9" providerId="LiveId" clId="{8A32A95C-B6F9-451B-B903-6F55DADAA4D0}" dt="2018-03-18T13:13:22.272" v="1187" actId="478"/>
          <ac:spMkLst>
            <pc:docMk/>
            <pc:sldMk cId="1624999935" sldId="268"/>
            <ac:spMk id="2" creationId="{ECA0B444-73F3-4D1E-B54B-C890409BDD9B}"/>
          </ac:spMkLst>
        </pc:spChg>
        <pc:spChg chg="del">
          <ac:chgData name="Rhiannon Gittins" userId="873c2bbd52011ba9" providerId="LiveId" clId="{8A32A95C-B6F9-451B-B903-6F55DADAA4D0}" dt="2018-03-18T13:13:18.767" v="1186"/>
          <ac:spMkLst>
            <pc:docMk/>
            <pc:sldMk cId="1624999935" sldId="268"/>
            <ac:spMk id="3" creationId="{BBBECC81-B844-45AF-A371-569D655C8D1C}"/>
          </ac:spMkLst>
        </pc:spChg>
        <pc:spChg chg="del">
          <ac:chgData name="Rhiannon Gittins" userId="873c2bbd52011ba9" providerId="LiveId" clId="{8A32A95C-B6F9-451B-B903-6F55DADAA4D0}" dt="2018-03-18T13:13:18.767" v="1186"/>
          <ac:spMkLst>
            <pc:docMk/>
            <pc:sldMk cId="1624999935" sldId="268"/>
            <ac:spMk id="4" creationId="{5529C227-B939-4AE2-AA00-70E0F0D37CA2}"/>
          </ac:spMkLst>
        </pc:spChg>
        <pc:spChg chg="add del">
          <ac:chgData name="Rhiannon Gittins" userId="873c2bbd52011ba9" providerId="LiveId" clId="{8A32A95C-B6F9-451B-B903-6F55DADAA4D0}" dt="2018-03-18T13:14:57.343" v="1198" actId="26606"/>
          <ac:spMkLst>
            <pc:docMk/>
            <pc:sldMk cId="1624999935" sldId="268"/>
            <ac:spMk id="11" creationId="{04BEF3F1-2817-4593-8575-BCF2AAB42CF6}"/>
          </ac:spMkLst>
        </pc:spChg>
        <pc:spChg chg="add del">
          <ac:chgData name="Rhiannon Gittins" userId="873c2bbd52011ba9" providerId="LiveId" clId="{8A32A95C-B6F9-451B-B903-6F55DADAA4D0}" dt="2018-03-18T13:14:57.343" v="1198" actId="26606"/>
          <ac:spMkLst>
            <pc:docMk/>
            <pc:sldMk cId="1624999935" sldId="268"/>
            <ac:spMk id="13" creationId="{1FF9A2C9-7772-4A25-A286-C89751B17DB3}"/>
          </ac:spMkLst>
        </pc:spChg>
        <pc:spChg chg="add del">
          <ac:chgData name="Rhiannon Gittins" userId="873c2bbd52011ba9" providerId="LiveId" clId="{8A32A95C-B6F9-451B-B903-6F55DADAA4D0}" dt="2018-03-18T13:14:25.885" v="1192" actId="26606"/>
          <ac:spMkLst>
            <pc:docMk/>
            <pc:sldMk cId="1624999935" sldId="268"/>
            <ac:spMk id="71" creationId="{466A9AE5-69DF-4153-B35A-94BDEF32EB06}"/>
          </ac:spMkLst>
        </pc:spChg>
        <pc:spChg chg="add del">
          <ac:chgData name="Rhiannon Gittins" userId="873c2bbd52011ba9" providerId="LiveId" clId="{8A32A95C-B6F9-451B-B903-6F55DADAA4D0}" dt="2018-03-18T13:14:25.885" v="1192" actId="26606"/>
          <ac:spMkLst>
            <pc:docMk/>
            <pc:sldMk cId="1624999935" sldId="268"/>
            <ac:spMk id="73" creationId="{159B5318-27A8-4E50-80D9-B92D4F28EA61}"/>
          </ac:spMkLst>
        </pc:spChg>
        <pc:picChg chg="add del">
          <ac:chgData name="Rhiannon Gittins" userId="873c2bbd52011ba9" providerId="LiveId" clId="{8A32A95C-B6F9-451B-B903-6F55DADAA4D0}" dt="2018-03-18T13:13:53.660" v="1189" actId="478"/>
          <ac:picMkLst>
            <pc:docMk/>
            <pc:sldMk cId="1624999935" sldId="268"/>
            <ac:picMk id="5" creationId="{F49C7B06-38B8-4C13-89F7-F47DD010E3D9}"/>
          </ac:picMkLst>
        </pc:picChg>
        <pc:picChg chg="add mod">
          <ac:chgData name="Rhiannon Gittins" userId="873c2bbd52011ba9" providerId="LiveId" clId="{8A32A95C-B6F9-451B-B903-6F55DADAA4D0}" dt="2018-03-18T13:15:19.183" v="1205" actId="14100"/>
          <ac:picMkLst>
            <pc:docMk/>
            <pc:sldMk cId="1624999935" sldId="268"/>
            <ac:picMk id="6" creationId="{7252BAE6-C3B9-41D7-8E69-07C2DA0B0D24}"/>
          </ac:picMkLst>
        </pc:picChg>
        <pc:picChg chg="add del mod">
          <ac:chgData name="Rhiannon Gittins" userId="873c2bbd52011ba9" providerId="LiveId" clId="{8A32A95C-B6F9-451B-B903-6F55DADAA4D0}" dt="2018-03-18T13:14:26.416" v="1193"/>
          <ac:picMkLst>
            <pc:docMk/>
            <pc:sldMk cId="1624999935" sldId="268"/>
            <ac:picMk id="4098" creationId="{60A73562-0A00-4D1B-976E-6D3D2CFBFBD3}"/>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79B05-A06A-40A4-8F0E-F562A6692AFD}"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78EFD-1DB2-493C-89DC-684BDE6F843D}" type="slidenum">
              <a:rPr lang="en-GB" smtClean="0"/>
              <a:t>‹#›</a:t>
            </a:fld>
            <a:endParaRPr lang="en-GB"/>
          </a:p>
        </p:txBody>
      </p:sp>
    </p:spTree>
    <p:extLst>
      <p:ext uri="{BB962C8B-B14F-4D97-AF65-F5344CB8AC3E}">
        <p14:creationId xmlns:p14="http://schemas.microsoft.com/office/powerpoint/2010/main" val="172974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vision, overview, left aligned text, right aligned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2</a:t>
            </a:fld>
            <a:endParaRPr lang="en-US"/>
          </a:p>
        </p:txBody>
      </p:sp>
    </p:spTree>
    <p:extLst>
      <p:ext uri="{BB962C8B-B14F-4D97-AF65-F5344CB8AC3E}">
        <p14:creationId xmlns:p14="http://schemas.microsoft.com/office/powerpoint/2010/main" val="249334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smtClean="0"/>
              <a:t>Click to edit Master title style</a:t>
            </a:r>
            <a:endParaRPr lang="en-US" dirty="0"/>
          </a:p>
        </p:txBody>
      </p:sp>
    </p:spTree>
    <p:extLst>
      <p:ext uri="{BB962C8B-B14F-4D97-AF65-F5344CB8AC3E}">
        <p14:creationId xmlns:p14="http://schemas.microsoft.com/office/powerpoint/2010/main" val="8518732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EFC2F98-5944-4C9B-A2C3-BF4DC0C7C30D}"/>
              </a:ext>
            </a:extLst>
          </p:cNvPr>
          <p:cNvGraphicFramePr>
            <a:graphicFrameLocks noChangeAspect="1"/>
          </p:cNvGraphicFramePr>
          <p:nvPr>
            <p:custDataLst>
              <p:tags r:id="rId2"/>
            </p:custDataLst>
            <p:extLst>
              <p:ext uri="{D42A27DB-BD31-4B8C-83A1-F6EECF244321}">
                <p14:modId xmlns:p14="http://schemas.microsoft.com/office/powerpoint/2010/main" val="3170187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9"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xmlns="" id="{8EFC2F98-5944-4C9B-A2C3-BF4DC0C7C3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7131950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a:t>
            </a:r>
            <a:r>
              <a:rPr lang="en-US" sz="700" dirty="0" err="1">
                <a:latin typeface="Open Sans" charset="0"/>
                <a:ea typeface="Open Sans" charset="0"/>
                <a:cs typeface="Open Sans" charset="0"/>
              </a:rPr>
              <a:t>Touche</a:t>
            </a:r>
            <a:r>
              <a:rPr lang="en-US" sz="700" dirty="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r>
              <a:rPr lang="en-US" sz="700" dirty="0">
                <a:latin typeface="Open Sans" charset="0"/>
                <a:ea typeface="Open Sans" charset="0"/>
                <a:cs typeface="Open Sans" charset="0"/>
              </a:rPr>
              <a:t/>
            </a:r>
            <a:br>
              <a:rPr lang="en-US" sz="700" dirty="0">
                <a:latin typeface="Open Sans" charset="0"/>
                <a:ea typeface="Open Sans" charset="0"/>
                <a:cs typeface="Open Sans" charset="0"/>
              </a:rPr>
            </a:br>
            <a:r>
              <a:rPr lang="en-US" sz="700" dirty="0">
                <a:latin typeface="Open Sans" charset="0"/>
                <a:ea typeface="Open Sans" charset="0"/>
                <a:cs typeface="Open Sans" charset="0"/>
              </a:rPr>
              <a:t/>
            </a: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2019 Deloitte Development LLC. </a:t>
            </a:r>
            <a:r>
              <a:rPr lang="en-US" sz="700" dirty="0">
                <a:latin typeface="Open Sans" charset="0"/>
                <a:ea typeface="Open Sans" charset="0"/>
                <a:cs typeface="Open Sans" charset="0"/>
                <a:sym typeface="Frutiger Next Pro Light" charset="0"/>
              </a:rPr>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a:t>
            </a:r>
            <a:r>
              <a:rPr lang="en-US" sz="700" b="1" dirty="0" err="1">
                <a:latin typeface="Open Sans" charset="0"/>
                <a:ea typeface="Open Sans" charset="0"/>
                <a:cs typeface="Open Sans" charset="0"/>
              </a:rPr>
              <a:t>Touche</a:t>
            </a:r>
            <a:r>
              <a:rPr lang="en-US" sz="700" b="1" dirty="0">
                <a:latin typeface="Open Sans" charset="0"/>
                <a:ea typeface="Open Sans" charset="0"/>
                <a:cs typeface="Open Sans" charset="0"/>
              </a:rPr>
              <a:t> Tohmatsu Limited</a:t>
            </a:r>
          </a:p>
        </p:txBody>
      </p:sp>
      <p:pic>
        <p:nvPicPr>
          <p:cNvPr id="5" name="Picture 4">
            <a:extLst>
              <a:ext uri="{FF2B5EF4-FFF2-40B4-BE49-F238E27FC236}">
                <a16:creationId xmlns:a16="http://schemas.microsoft.com/office/drawing/2014/main" xmlns="" id="{AF6272ED-D46B-4410-850F-BE680FD2A4F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spTree>
    <p:extLst>
      <p:ext uri="{BB962C8B-B14F-4D97-AF65-F5344CB8AC3E}">
        <p14:creationId xmlns:p14="http://schemas.microsoft.com/office/powerpoint/2010/main" val="1740921474"/>
      </p:ext>
    </p:extLst>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17807073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dirty="0"/>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b="57950"/>
          <a:stretch/>
        </p:blipFill>
        <p:spPr>
          <a:xfrm>
            <a:off x="914400" y="762001"/>
            <a:ext cx="1788289" cy="348286"/>
          </a:xfrm>
          <a:prstGeom prst="rect">
            <a:avLst/>
          </a:prstGeom>
        </p:spPr>
      </p:pic>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1506649740"/>
      </p:ext>
    </p:extLst>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Righ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dirty="0"/>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dirty="0"/>
              <a:t>Click to insert picture</a:t>
            </a:r>
          </a:p>
        </p:txBody>
      </p:sp>
      <p:pic>
        <p:nvPicPr>
          <p:cNvPr id="4" name="Picture 3">
            <a:extLst>
              <a:ext uri="{FF2B5EF4-FFF2-40B4-BE49-F238E27FC236}">
                <a16:creationId xmlns:a16="http://schemas.microsoft.com/office/drawing/2014/main" xmlns="" id="{9690DDD7-BC40-45F8-9944-8723C753155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spTree>
    <p:extLst>
      <p:ext uri="{BB962C8B-B14F-4D97-AF65-F5344CB8AC3E}">
        <p14:creationId xmlns:p14="http://schemas.microsoft.com/office/powerpoint/2010/main" val="1765637306"/>
      </p:ext>
    </p:extLst>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1065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419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9872722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smtClean="0"/>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smtClean="0"/>
              <a:t>Edit Master text styles</a:t>
            </a:r>
          </a:p>
        </p:txBody>
      </p:sp>
    </p:spTree>
    <p:extLst>
      <p:ext uri="{BB962C8B-B14F-4D97-AF65-F5344CB8AC3E}">
        <p14:creationId xmlns:p14="http://schemas.microsoft.com/office/powerpoint/2010/main" val="39412888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smtClean="0"/>
              <a:t>Click to edit Master title style</a:t>
            </a:r>
            <a:endParaRPr lang="en-US" dirty="0"/>
          </a:p>
        </p:txBody>
      </p:sp>
      <p:sp>
        <p:nvSpPr>
          <p:cNvPr id="3" name="Text Placeholder 5">
            <a:extLst>
              <a:ext uri="{FF2B5EF4-FFF2-40B4-BE49-F238E27FC236}">
                <a16:creationId xmlns:a16="http://schemas.microsoft.com/office/drawing/2014/main" xmlns=""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29746947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smtClean="0"/>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smtClean="0"/>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8122348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smtClean="0"/>
              <a:t>Click to edit Master title style</a:t>
            </a:r>
            <a:endParaRPr lang="en-US" dirty="0"/>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042341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smtClean="0"/>
              <a:t>Click to edit Master title style</a:t>
            </a:r>
            <a:endParaRPr lang="en-US" dirty="0"/>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15045908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CB912B5A-4EFE-4F10-9322-C971DDF230EF}"/>
              </a:ext>
            </a:extLst>
          </p:cNvPr>
          <p:cNvGraphicFramePr>
            <a:graphicFrameLocks noChangeAspect="1"/>
          </p:cNvGraphicFramePr>
          <p:nvPr>
            <p:custDataLst>
              <p:tags r:id="rId2"/>
            </p:custDataLst>
            <p:extLst>
              <p:ext uri="{D42A27DB-BD31-4B8C-83A1-F6EECF244321}">
                <p14:modId xmlns:p14="http://schemas.microsoft.com/office/powerpoint/2010/main" val="303435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xmlns="" id="{CB912B5A-4EFE-4F10-9322-C971DDF230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CF43516-C935-4785-8727-EA48BADEDCC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dirty="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xmlns=""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smtClean="0"/>
              <a:t>Click to edit Master title style</a:t>
            </a:r>
            <a:endParaRPr lang="en-US" dirty="0"/>
          </a:p>
        </p:txBody>
      </p:sp>
      <p:sp>
        <p:nvSpPr>
          <p:cNvPr id="8" name="Picture Placeholder 7">
            <a:extLst>
              <a:ext uri="{FF2B5EF4-FFF2-40B4-BE49-F238E27FC236}">
                <a16:creationId xmlns:a16="http://schemas.microsoft.com/office/drawing/2014/main" xmlns=""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dirty="0"/>
              <a:t>Click to insert picture</a:t>
            </a:r>
          </a:p>
        </p:txBody>
      </p:sp>
      <p:sp>
        <p:nvSpPr>
          <p:cNvPr id="11" name="Text Placeholder 10">
            <a:extLst>
              <a:ext uri="{FF2B5EF4-FFF2-40B4-BE49-F238E27FC236}">
                <a16:creationId xmlns:a16="http://schemas.microsoft.com/office/drawing/2014/main" xmlns=""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dirty="0"/>
              <a:t>Click to edit Master text styles</a:t>
            </a:r>
            <a:endParaRPr lang="en-US" dirty="0"/>
          </a:p>
        </p:txBody>
      </p:sp>
      <p:sp>
        <p:nvSpPr>
          <p:cNvPr id="12" name="Text Placeholder 5">
            <a:extLst>
              <a:ext uri="{FF2B5EF4-FFF2-40B4-BE49-F238E27FC236}">
                <a16:creationId xmlns:a16="http://schemas.microsoft.com/office/drawing/2014/main" xmlns=""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30057900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1_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7999"/>
          </a:xfrm>
          <a:noFill/>
        </p:spPr>
        <p:txBody>
          <a:bodyPr anchor="ctr"/>
          <a:lstStyle>
            <a:lvl1pPr marL="0" indent="0" algn="ctr">
              <a:buNone/>
              <a:defRPr>
                <a:solidFill>
                  <a:schemeClr val="accent6"/>
                </a:solidFill>
              </a:defRPr>
            </a:lvl1pPr>
          </a:lstStyle>
          <a:p>
            <a:r>
              <a:rPr lang="en-US" smtClean="0"/>
              <a:t>Click icon to add picture</a:t>
            </a:r>
            <a:endParaRPr lang="en-US" dirty="0"/>
          </a:p>
        </p:txBody>
      </p:sp>
      <p:sp>
        <p:nvSpPr>
          <p:cNvPr id="3" name="Title 1"/>
          <p:cNvSpPr>
            <a:spLocks noGrp="1"/>
          </p:cNvSpPr>
          <p:nvPr>
            <p:ph type="title" hasCustomPrompt="1"/>
          </p:nvPr>
        </p:nvSpPr>
        <p:spPr>
          <a:xfrm>
            <a:off x="914402" y="4725108"/>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2" y="5694829"/>
            <a:ext cx="438912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r>
              <a:rPr lang="en-US" dirty="0"/>
              <a:t>Click to edit subtitle</a:t>
            </a:r>
          </a:p>
        </p:txBody>
      </p:sp>
    </p:spTree>
    <p:extLst>
      <p:ext uri="{BB962C8B-B14F-4D97-AF65-F5344CB8AC3E}">
        <p14:creationId xmlns:p14="http://schemas.microsoft.com/office/powerpoint/2010/main" val="15371365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44B521E-45B1-4DF5-AF83-CF81FF72A0AD}"/>
              </a:ext>
            </a:extLst>
          </p:cNvPr>
          <p:cNvGraphicFramePr>
            <a:graphicFrameLocks noChangeAspect="1"/>
          </p:cNvGraphicFramePr>
          <p:nvPr>
            <p:custDataLst>
              <p:tags r:id="rId2"/>
            </p:custDataLst>
            <p:extLst>
              <p:ext uri="{D42A27DB-BD31-4B8C-83A1-F6EECF244321}">
                <p14:modId xmlns:p14="http://schemas.microsoft.com/office/powerpoint/2010/main" val="2669767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5"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xmlns="" id="{844B521E-45B1-4DF5-AF83-CF81FF72A0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xmlns="" id="{B9F01BCD-D0E7-4C16-818C-FDF6C61207F4}"/>
              </a:ext>
            </a:extLst>
          </p:cNvPr>
          <p:cNvGrpSpPr/>
          <p:nvPr/>
        </p:nvGrpSpPr>
        <p:grpSpPr>
          <a:xfrm>
            <a:off x="6591045" y="2239972"/>
            <a:ext cx="2452738" cy="2728580"/>
            <a:chOff x="6953285" y="3278976"/>
            <a:chExt cx="1506831" cy="1682464"/>
          </a:xfrm>
        </p:grpSpPr>
        <p:grpSp>
          <p:nvGrpSpPr>
            <p:cNvPr id="5" name="Group 4">
              <a:extLst>
                <a:ext uri="{FF2B5EF4-FFF2-40B4-BE49-F238E27FC236}">
                  <a16:creationId xmlns:a16="http://schemas.microsoft.com/office/drawing/2014/main" xmlns=""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xmlns=""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xmlns=""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xmlns=""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xmlns=""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xmlns=""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xmlns=""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xmlns=""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xmlns=""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xmlns=""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xmlns=""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xmlns=""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xmlns=""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xmlns=""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xmlns=""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xmlns=""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xmlns=""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xmlns=""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xmlns=""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xmlns=""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xmlns=""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xmlns=""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xmlns=""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xmlns=""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xmlns=""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xmlns=""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xmlns=""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xmlns=""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xmlns=""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xmlns=""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xmlns=""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xmlns=""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xmlns=""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xmlns=""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xmlns=""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xmlns=""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xmlns=""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xmlns=""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xmlns=""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xmlns=""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xmlns=""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xmlns=""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xmlns=""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xmlns=""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xmlns=""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xmlns=""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xmlns=""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xmlns=""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xmlns="" id="{3BFBFF1D-6A37-45C6-ACD9-C2169BB03779}"/>
                </a:ext>
              </a:extLst>
            </p:cNvPr>
            <p:cNvSpPr/>
            <p:nvPr/>
          </p:nvSpPr>
          <p:spPr>
            <a:xfrm>
              <a:off x="6953285" y="4801999"/>
              <a:ext cx="1476883" cy="149766"/>
            </a:xfrm>
            <a:prstGeom prst="rect">
              <a:avLst/>
            </a:prstGeom>
            <a:noFill/>
          </p:spPr>
          <p:txBody>
            <a:bodyP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xmlns="" id="{F04A6D5B-C512-43F6-8853-D13870CA10B3}"/>
              </a:ext>
            </a:extLst>
          </p:cNvPr>
          <p:cNvCxnSpPr>
            <a:cxnSpLocks/>
            <a:stCxn id="7" idx="56"/>
          </p:cNvCxnSpPr>
          <p:nvPr/>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358A89B-C4A0-4BF6-A7C2-3F1B9632BFBB}"/>
              </a:ext>
            </a:extLst>
          </p:cNvPr>
          <p:cNvCxnSpPr>
            <a:cxnSpLocks/>
          </p:cNvCxnSpPr>
          <p:nvPr/>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xmlns=""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dirty="0">
                <a:latin typeface="+mj-lt"/>
              </a:rPr>
              <a:t>Section Header</a:t>
            </a:r>
            <a:endParaRPr lang="en-US" dirty="0"/>
          </a:p>
        </p:txBody>
      </p:sp>
    </p:spTree>
    <p:extLst>
      <p:ext uri="{BB962C8B-B14F-4D97-AF65-F5344CB8AC3E}">
        <p14:creationId xmlns:p14="http://schemas.microsoft.com/office/powerpoint/2010/main" val="38476947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Tree>
    <p:extLst>
      <p:ext uri="{BB962C8B-B14F-4D97-AF65-F5344CB8AC3E}">
        <p14:creationId xmlns:p14="http://schemas.microsoft.com/office/powerpoint/2010/main" val="41362110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6.xml"/><Relationship Id="rId7" Type="http://schemas.openxmlformats.org/officeDocument/2006/relationships/oleObject" Target="../embeddings/oleObject4.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5F9E"/>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ln>
            <a:noFill/>
          </a:ln>
        </p:spPr>
        <p:txBody>
          <a:bodyPr>
            <a:normAutofit/>
          </a:bodyPr>
          <a:lstStyle/>
          <a:p>
            <a:r>
              <a:rPr lang="en-GB" sz="4000" b="1" dirty="0" smtClean="0">
                <a:latin typeface="SassoonPrimaryInfantMedium" panose="00000500000000000000" pitchFamily="2" charset="0"/>
              </a:rPr>
              <a:t>Family Prayer Bag</a:t>
            </a:r>
            <a:endParaRPr lang="en-GB" sz="4000" dirty="0">
              <a:latin typeface="SassoonPrimaryInfantMedium" panose="00000500000000000000" pitchFamily="2" charset="0"/>
            </a:endParaRPr>
          </a:p>
        </p:txBody>
      </p:sp>
      <p:sp>
        <p:nvSpPr>
          <p:cNvPr id="4" name="Subtitle 3"/>
          <p:cNvSpPr>
            <a:spLocks noGrp="1"/>
          </p:cNvSpPr>
          <p:nvPr>
            <p:ph type="subTitle" idx="1"/>
          </p:nvPr>
        </p:nvSpPr>
        <p:spPr/>
        <p:txBody>
          <a:bodyPr/>
          <a:lstStyle/>
          <a:p>
            <a:r>
              <a:rPr lang="en-GB" b="1" dirty="0" smtClean="0">
                <a:latin typeface="SassoonPrimaryInfantMedium" panose="00000500000000000000" pitchFamily="2" charset="0"/>
              </a:rPr>
              <a:t>Diocese of Northampton</a:t>
            </a:r>
            <a:r>
              <a:rPr lang="en-GB" dirty="0" smtClean="0">
                <a:latin typeface="SassoonPrimaryInfantMedium" panose="00000500000000000000" pitchFamily="2" charset="0"/>
              </a:rPr>
              <a:t/>
            </a:r>
            <a:br>
              <a:rPr lang="en-GB" dirty="0" smtClean="0">
                <a:latin typeface="SassoonPrimaryInfantMedium" panose="00000500000000000000" pitchFamily="2" charset="0"/>
              </a:rPr>
            </a:br>
            <a:r>
              <a:rPr lang="en-GB" b="1" dirty="0" err="1" smtClean="0">
                <a:latin typeface="SassoonPrimaryInfantMedium" panose="00000500000000000000" pitchFamily="2" charset="0"/>
              </a:rPr>
              <a:t>Northampton</a:t>
            </a:r>
            <a:r>
              <a:rPr lang="en-GB" b="1" dirty="0" smtClean="0">
                <a:latin typeface="SassoonPrimaryInfantMedium" panose="00000500000000000000" pitchFamily="2" charset="0"/>
              </a:rPr>
              <a:t> Religious Education Service</a:t>
            </a:r>
            <a:endParaRPr lang="en-GB" dirty="0">
              <a:latin typeface="SassoonPrimaryInfantMedium" panose="00000500000000000000" pitchFamily="2" charset="0"/>
            </a:endParaRPr>
          </a:p>
        </p:txBody>
      </p:sp>
      <p:grpSp>
        <p:nvGrpSpPr>
          <p:cNvPr id="10" name="Group 9"/>
          <p:cNvGrpSpPr/>
          <p:nvPr/>
        </p:nvGrpSpPr>
        <p:grpSpPr>
          <a:xfrm>
            <a:off x="10459667" y="91336"/>
            <a:ext cx="1574100" cy="2364799"/>
            <a:chOff x="179686" y="11196"/>
            <a:chExt cx="1731510" cy="2601280"/>
          </a:xfrm>
        </p:grpSpPr>
        <p:sp>
          <p:nvSpPr>
            <p:cNvPr id="9" name="Oval 8"/>
            <p:cNvSpPr>
              <a:spLocks/>
            </p:cNvSpPr>
            <p:nvPr/>
          </p:nvSpPr>
          <p:spPr>
            <a:xfrm>
              <a:off x="179687" y="11196"/>
              <a:ext cx="1731510" cy="26012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Documents and Settings\User\My Documents\New Logo\JPEG Image (White).jpg"/>
            <p:cNvPicPr>
              <a:picLocks/>
            </p:cNvPicPr>
            <p:nvPr/>
          </p:nvPicPr>
          <p:blipFill>
            <a:blip r:embed="rId2" cstate="print">
              <a:clrChange>
                <a:clrFrom>
                  <a:srgbClr val="FFFFFF"/>
                </a:clrFrom>
                <a:clrTo>
                  <a:srgbClr val="FFFFFF">
                    <a:alpha val="0"/>
                  </a:srgbClr>
                </a:clrTo>
              </a:clrChange>
            </a:blip>
            <a:srcRect/>
            <a:stretch>
              <a:fillRect/>
            </a:stretch>
          </p:blipFill>
          <p:spPr bwMode="auto">
            <a:xfrm>
              <a:off x="329941" y="340236"/>
              <a:ext cx="1431000" cy="1943200"/>
            </a:xfrm>
            <a:prstGeom prst="rect">
              <a:avLst/>
            </a:prstGeom>
            <a:noFill/>
            <a:ln w="9525">
              <a:noFill/>
              <a:miter lim="800000"/>
              <a:headEnd/>
              <a:tailEnd/>
            </a:ln>
          </p:spPr>
        </p:pic>
      </p:grpSp>
      <p:cxnSp>
        <p:nvCxnSpPr>
          <p:cNvPr id="12" name="Straight Connector 11"/>
          <p:cNvCxnSpPr/>
          <p:nvPr/>
        </p:nvCxnSpPr>
        <p:spPr>
          <a:xfrm>
            <a:off x="1600200" y="4032664"/>
            <a:ext cx="8991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98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18508" b="3187"/>
          <a:stretch/>
        </p:blipFill>
        <p:spPr>
          <a:xfrm>
            <a:off x="0" y="-438"/>
            <a:ext cx="6941270" cy="6858439"/>
          </a:xfrm>
          <a:prstGeom prst="rect">
            <a:avLst/>
          </a:prstGeom>
        </p:spPr>
      </p:pic>
      <p:graphicFrame>
        <p:nvGraphicFramePr>
          <p:cNvPr id="12" name="Object 11" hidden="1">
            <a:extLst>
              <a:ext uri="{FF2B5EF4-FFF2-40B4-BE49-F238E27FC236}">
                <a16:creationId xmlns:a16="http://schemas.microsoft.com/office/drawing/2014/main" xmlns="" id="{E1D1C782-230D-4C6C-BE33-D9D960AA722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8" name="think-cell Slide" r:id="rId7" imgW="395" imgH="396" progId="TCLayout.ActiveDocument.1">
                  <p:embed/>
                </p:oleObj>
              </mc:Choice>
              <mc:Fallback>
                <p:oleObj name="think-cell Slide" r:id="rId7" imgW="395" imgH="396" progId="TCLayout.ActiveDocument.1">
                  <p:embed/>
                  <p:pic>
                    <p:nvPicPr>
                      <p:cNvPr id="12" name="Object 11" hidden="1">
                        <a:extLst>
                          <a:ext uri="{FF2B5EF4-FFF2-40B4-BE49-F238E27FC236}">
                            <a16:creationId xmlns:a16="http://schemas.microsoft.com/office/drawing/2014/main" xmlns="" id="{E1D1C782-230D-4C6C-BE33-D9D960AA722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xmlns="" id="{EF1CA1EA-A34B-4B5E-A3B1-BAEB9E519E8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0000"/>
              </a:lnSpc>
              <a:spcBef>
                <a:spcPct val="0"/>
              </a:spcBef>
              <a:spcAft>
                <a:spcPct val="0"/>
              </a:spcAft>
            </a:pPr>
            <a:endParaRPr lang="en-US" sz="3600" dirty="0">
              <a:latin typeface="Chronicle Display Black"/>
              <a:sym typeface="Chronicle Display Black"/>
            </a:endParaRPr>
          </a:p>
        </p:txBody>
      </p:sp>
      <p:grpSp>
        <p:nvGrpSpPr>
          <p:cNvPr id="7" name="Group 6"/>
          <p:cNvGrpSpPr/>
          <p:nvPr/>
        </p:nvGrpSpPr>
        <p:grpSpPr>
          <a:xfrm>
            <a:off x="6057900" y="487740"/>
            <a:ext cx="5791199" cy="5630475"/>
            <a:chOff x="1" y="487740"/>
            <a:chExt cx="6549656" cy="5630475"/>
          </a:xfrm>
        </p:grpSpPr>
        <p:sp>
          <p:nvSpPr>
            <p:cNvPr id="3" name="Rectangle 2">
              <a:extLst>
                <a:ext uri="{FF2B5EF4-FFF2-40B4-BE49-F238E27FC236}">
                  <a16:creationId xmlns:a16="http://schemas.microsoft.com/office/drawing/2014/main" xmlns="" id="{D68D7171-3B7F-4B94-98DA-A0BE303ABB51}"/>
                </a:ext>
              </a:extLst>
            </p:cNvPr>
            <p:cNvSpPr/>
            <p:nvPr/>
          </p:nvSpPr>
          <p:spPr>
            <a:xfrm>
              <a:off x="1" y="487740"/>
              <a:ext cx="6549656" cy="563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itle 3">
              <a:extLst>
                <a:ext uri="{FF2B5EF4-FFF2-40B4-BE49-F238E27FC236}">
                  <a16:creationId xmlns:a16="http://schemas.microsoft.com/office/drawing/2014/main" xmlns="" id="{975D6AC2-1D08-4420-8B6E-11FB3B928A21}"/>
                </a:ext>
              </a:extLst>
            </p:cNvPr>
            <p:cNvSpPr txBox="1">
              <a:spLocks/>
            </p:cNvSpPr>
            <p:nvPr/>
          </p:nvSpPr>
          <p:spPr>
            <a:xfrm>
              <a:off x="893457" y="1406859"/>
              <a:ext cx="5143502" cy="3387499"/>
            </a:xfrm>
            <a:prstGeom prst="rect">
              <a:avLst/>
            </a:prstGeom>
          </p:spPr>
          <p:txBody>
            <a:bodyPr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lvl="0">
                <a:lnSpc>
                  <a:spcPct val="90000"/>
                </a:lnSpc>
                <a:spcAft>
                  <a:spcPts val="1200"/>
                </a:spcAft>
                <a:defRPr/>
              </a:pPr>
              <a:r>
                <a:rPr lang="en-GB" sz="1600" dirty="0" smtClean="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We believe in the importance of prayer and coming together as a family to pray to God. Due to the current circumstances we can no longer send home our usual prayer bags. We encourage you to use this PowerPoint to guide you and your family to spend time together with God. </a:t>
              </a:r>
              <a:endParaRPr lang="en-GB" sz="1600" dirty="0">
                <a:solidFill>
                  <a:srgbClr val="FF0000"/>
                </a:solidFill>
                <a:latin typeface="SassoonPrimaryInfantMedium" panose="00000500000000000000" pitchFamily="2" charset="0"/>
                <a:ea typeface="Open Sans" panose="020B0606030504020204" pitchFamily="34" charset="0"/>
                <a:cs typeface="Open Sans" panose="020B0606030504020204" pitchFamily="34" charset="0"/>
              </a:endParaRPr>
            </a:p>
            <a:p>
              <a:pPr lvl="0">
                <a:lnSpc>
                  <a:spcPct val="90000"/>
                </a:lnSpc>
                <a:spcAft>
                  <a:spcPts val="1200"/>
                </a:spcAft>
                <a:defRPr/>
              </a:pPr>
              <a:r>
                <a:rPr lang="en-GB" sz="1600" dirty="0" smtClean="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Prayer </a:t>
              </a:r>
              <a:r>
                <a:rPr lang="en-GB" sz="1600" dirty="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is a central part of school life at St. Martin’s and children experience prayer through many forms, for example; words, actions, symbols, music and drama.</a:t>
              </a:r>
            </a:p>
            <a:p>
              <a:pPr lvl="0">
                <a:lnSpc>
                  <a:spcPct val="90000"/>
                </a:lnSpc>
                <a:spcAft>
                  <a:spcPts val="1200"/>
                </a:spcAft>
                <a:defRPr/>
              </a:pPr>
              <a:r>
                <a:rPr lang="en-GB" sz="1600" dirty="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Children are invited to pray privately and as a community, as prayer unites us as members of the Family of God.</a:t>
              </a:r>
            </a:p>
            <a:p>
              <a:pPr lvl="0">
                <a:lnSpc>
                  <a:spcPct val="90000"/>
                </a:lnSpc>
                <a:spcAft>
                  <a:spcPts val="1200"/>
                </a:spcAft>
                <a:defRPr/>
              </a:pPr>
              <a:r>
                <a:rPr lang="en-GB" sz="1600" dirty="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The children learn a range of prayers and they pray many times during the school day. Every class has a prayer bag and children share and write prayers at home with their families which they then bring in to school to share with their peers.</a:t>
              </a:r>
            </a:p>
            <a:p>
              <a:pPr lvl="0">
                <a:lnSpc>
                  <a:spcPct val="90000"/>
                </a:lnSpc>
                <a:spcAft>
                  <a:spcPts val="1200"/>
                </a:spcAft>
                <a:defRPr/>
              </a:pPr>
              <a:endParaRPr lang="en-GB" sz="2400" dirty="0">
                <a:solidFill>
                  <a:srgbClr val="000000"/>
                </a:solidFill>
                <a:latin typeface="Open Sans"/>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xmlns="" id="{DAD066B3-D227-4B23-8E54-93F052AF9ED1}"/>
                </a:ext>
              </a:extLst>
            </p:cNvPr>
            <p:cNvCxnSpPr>
              <a:cxnSpLocks/>
            </p:cNvCxnSpPr>
            <p:nvPr/>
          </p:nvCxnSpPr>
          <p:spPr>
            <a:xfrm>
              <a:off x="1" y="487740"/>
              <a:ext cx="0" cy="5630475"/>
            </a:xfrm>
            <a:prstGeom prst="line">
              <a:avLst/>
            </a:prstGeom>
            <a:ln w="127000">
              <a:solidFill>
                <a:srgbClr val="405F9E"/>
              </a:solidFill>
            </a:ln>
          </p:spPr>
          <p:style>
            <a:lnRef idx="1">
              <a:schemeClr val="accent1"/>
            </a:lnRef>
            <a:fillRef idx="0">
              <a:schemeClr val="accent1"/>
            </a:fillRef>
            <a:effectRef idx="0">
              <a:schemeClr val="accent1"/>
            </a:effectRef>
            <a:fontRef idx="minor">
              <a:schemeClr val="tx1"/>
            </a:fontRef>
          </p:style>
        </p:cxnSp>
      </p:grpSp>
      <p:sp>
        <p:nvSpPr>
          <p:cNvPr id="10" name="Title 9">
            <a:extLst>
              <a:ext uri="{FF2B5EF4-FFF2-40B4-BE49-F238E27FC236}">
                <a16:creationId xmlns:a16="http://schemas.microsoft.com/office/drawing/2014/main" xmlns="" id="{5F0C1DAC-5E2F-4110-BFDB-7B60C1D533BD}"/>
              </a:ext>
            </a:extLst>
          </p:cNvPr>
          <p:cNvSpPr>
            <a:spLocks noGrp="1"/>
          </p:cNvSpPr>
          <p:nvPr>
            <p:ph type="title"/>
          </p:nvPr>
        </p:nvSpPr>
        <p:spPr>
          <a:xfrm>
            <a:off x="6847892" y="694944"/>
            <a:ext cx="4429707" cy="594360"/>
          </a:xfrm>
        </p:spPr>
        <p:txBody>
          <a:bodyPr/>
          <a:lstStyle/>
          <a:p>
            <a:r>
              <a:rPr lang="en-US" dirty="0" smtClean="0">
                <a:latin typeface="SassoonPrimaryInfantMedium" panose="00000500000000000000" pitchFamily="2" charset="0"/>
              </a:rPr>
              <a:t>Praying together </a:t>
            </a:r>
            <a:endParaRPr lang="en-US" dirty="0">
              <a:latin typeface="SassoonPrimaryInfantMedium" panose="00000500000000000000" pitchFamily="2" charset="0"/>
            </a:endParaRPr>
          </a:p>
        </p:txBody>
      </p:sp>
      <p:sp>
        <p:nvSpPr>
          <p:cNvPr id="13" name="Text Placeholder 5"/>
          <p:cNvSpPr>
            <a:spLocks noGrp="1"/>
          </p:cNvSpPr>
          <p:nvPr>
            <p:ph type="body" sz="quarter" idx="15"/>
          </p:nvPr>
        </p:nvSpPr>
        <p:spPr>
          <a:xfrm>
            <a:off x="914970" y="466344"/>
            <a:ext cx="4279351" cy="203200"/>
          </a:xfrm>
        </p:spPr>
        <p:txBody>
          <a:bodyPr/>
          <a:lstStyle/>
          <a:p>
            <a:r>
              <a:rPr lang="en-GB" dirty="0">
                <a:latin typeface="SassoonPrimaryInfantMedium" panose="00000500000000000000" pitchFamily="2" charset="0"/>
              </a:rPr>
              <a:t>Working together in the light of the lord </a:t>
            </a:r>
          </a:p>
          <a:p>
            <a:endParaRPr lang="en-GB" dirty="0"/>
          </a:p>
        </p:txBody>
      </p:sp>
      <p:cxnSp>
        <p:nvCxnSpPr>
          <p:cNvPr id="15" name="Straight Connector 14">
            <a:extLst>
              <a:ext uri="{FF2B5EF4-FFF2-40B4-BE49-F238E27FC236}">
                <a16:creationId xmlns:a16="http://schemas.microsoft.com/office/drawing/2014/main" xmlns="" id="{DAD066B3-D227-4B23-8E54-93F052AF9ED1}"/>
              </a:ext>
            </a:extLst>
          </p:cNvPr>
          <p:cNvCxnSpPr>
            <a:cxnSpLocks/>
          </p:cNvCxnSpPr>
          <p:nvPr/>
        </p:nvCxnSpPr>
        <p:spPr>
          <a:xfrm>
            <a:off x="6124575" y="487740"/>
            <a:ext cx="0" cy="56304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13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709" y="0"/>
            <a:ext cx="4573291" cy="6858000"/>
          </a:xfrm>
          <a:prstGeom prst="rect">
            <a:avLst/>
          </a:prstGeom>
        </p:spPr>
      </p:pic>
      <p:sp>
        <p:nvSpPr>
          <p:cNvPr id="8" name="Rectangle 7"/>
          <p:cNvSpPr>
            <a:spLocks/>
          </p:cNvSpPr>
          <p:nvPr/>
        </p:nvSpPr>
        <p:spPr>
          <a:xfrm>
            <a:off x="914400" y="1828800"/>
            <a:ext cx="6562725" cy="383857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914400" y="694944"/>
            <a:ext cx="10363200" cy="594360"/>
          </a:xfrm>
        </p:spPr>
        <p:txBody>
          <a:bodyPr/>
          <a:lstStyle/>
          <a:p>
            <a:r>
              <a:rPr lang="en-GB" dirty="0" smtClean="0">
                <a:latin typeface="SassoonPrimaryInfantMedium" panose="00000500000000000000" pitchFamily="2" charset="0"/>
              </a:rPr>
              <a:t>Getting Ready</a:t>
            </a:r>
            <a:endParaRPr lang="en-GB" dirty="0">
              <a:latin typeface="SassoonPrimaryInfantMedium" panose="00000500000000000000" pitchFamily="2" charset="0"/>
            </a:endParaRPr>
          </a:p>
        </p:txBody>
      </p:sp>
      <p:sp>
        <p:nvSpPr>
          <p:cNvPr id="5" name="Text Placeholder 4"/>
          <p:cNvSpPr>
            <a:spLocks noGrp="1"/>
          </p:cNvSpPr>
          <p:nvPr>
            <p:ph type="body" sz="quarter" idx="14"/>
          </p:nvPr>
        </p:nvSpPr>
        <p:spPr>
          <a:xfrm>
            <a:off x="914400" y="1364488"/>
            <a:ext cx="10362880" cy="475488"/>
          </a:xfrm>
        </p:spPr>
        <p:txBody>
          <a:bodyPr/>
          <a:lstStyle/>
          <a:p>
            <a:r>
              <a:rPr lang="en-GB" sz="1400" dirty="0" smtClean="0">
                <a:latin typeface="SassoonPrimaryInfantMedium" panose="00000500000000000000" pitchFamily="2" charset="0"/>
              </a:rPr>
              <a:t>When getting ready to pray we recommend that you have</a:t>
            </a:r>
            <a:r>
              <a:rPr lang="en-GB" sz="1400" dirty="0" smtClean="0"/>
              <a:t>: </a:t>
            </a:r>
            <a:endParaRPr lang="en-GB" sz="1400" dirty="0"/>
          </a:p>
        </p:txBody>
      </p:sp>
      <p:sp>
        <p:nvSpPr>
          <p:cNvPr id="6" name="Text Placeholder 5"/>
          <p:cNvSpPr>
            <a:spLocks noGrp="1"/>
          </p:cNvSpPr>
          <p:nvPr>
            <p:ph type="body" sz="quarter" idx="15"/>
          </p:nvPr>
        </p:nvSpPr>
        <p:spPr>
          <a:xfrm>
            <a:off x="914400" y="466344"/>
            <a:ext cx="4261867" cy="203200"/>
          </a:xfrm>
        </p:spPr>
        <p:txBody>
          <a:bodyPr/>
          <a:lstStyle/>
          <a:p>
            <a:r>
              <a:rPr lang="en-GB" dirty="0">
                <a:latin typeface="SassoonPrimaryInfantMedium" panose="00000500000000000000" pitchFamily="2" charset="0"/>
              </a:rPr>
              <a:t>Working together in the light of the lord </a:t>
            </a:r>
          </a:p>
          <a:p>
            <a:endParaRPr lang="en-GB" dirty="0">
              <a:latin typeface="SassoonPrimaryInfantMedium" panose="000005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86500557"/>
              </p:ext>
            </p:extLst>
          </p:nvPr>
        </p:nvGraphicFramePr>
        <p:xfrm>
          <a:off x="1076642" y="1948087"/>
          <a:ext cx="6274619" cy="3600000"/>
        </p:xfrm>
        <a:graphic>
          <a:graphicData uri="http://schemas.openxmlformats.org/drawingml/2006/table">
            <a:tbl>
              <a:tblPr firstRow="1" firstCol="1" bandRow="1">
                <a:tableStyleId>{2D5ABB26-0587-4C30-8999-92F81FD0307C}</a:tableStyleId>
              </a:tblPr>
              <a:tblGrid>
                <a:gridCol w="771619">
                  <a:extLst>
                    <a:ext uri="{9D8B030D-6E8A-4147-A177-3AD203B41FA5}">
                      <a16:colId xmlns:a16="http://schemas.microsoft.com/office/drawing/2014/main" xmlns="" val="756986787"/>
                    </a:ext>
                  </a:extLst>
                </a:gridCol>
                <a:gridCol w="5503000">
                  <a:extLst>
                    <a:ext uri="{9D8B030D-6E8A-4147-A177-3AD203B41FA5}">
                      <a16:colId xmlns:a16="http://schemas.microsoft.com/office/drawing/2014/main" xmlns="" val="4203975744"/>
                    </a:ext>
                  </a:extLst>
                </a:gridCol>
              </a:tblGrid>
              <a:tr h="720000">
                <a:tc>
                  <a:txBody>
                    <a:bodyPr/>
                    <a:lstStyle/>
                    <a:p>
                      <a:pPr marL="0" lvl="0" indent="0" algn="ctr">
                        <a:lnSpc>
                          <a:spcPct val="115000"/>
                        </a:lnSpc>
                        <a:spcAft>
                          <a:spcPts val="0"/>
                        </a:spcAft>
                        <a:buFont typeface="Symbol" panose="05050102010706020507" pitchFamily="18" charset="2"/>
                        <a:buNone/>
                      </a:pPr>
                      <a:r>
                        <a:rPr lang="en-GB"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405F9E"/>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solidFill>
                      <a:srgbClr val="405F9E"/>
                    </a:solidFill>
                  </a:tcPr>
                </a:tc>
                <a:tc>
                  <a:txBody>
                    <a:bodyPr/>
                    <a:lstStyle/>
                    <a:p>
                      <a:pPr marL="0" lvl="0" indent="0">
                        <a:lnSpc>
                          <a:spcPct val="115000"/>
                        </a:lnSpc>
                        <a:spcAft>
                          <a:spcPts val="0"/>
                        </a:spcAft>
                        <a:buFont typeface="Symbol" panose="05050102010706020507" pitchFamily="18" charset="2"/>
                        <a:buNone/>
                      </a:pPr>
                      <a:r>
                        <a:rPr lang="en-GB" sz="1400" dirty="0" smtClean="0">
                          <a:effectLst/>
                          <a:latin typeface="SassoonPrimaryInfantMedium" panose="00000500000000000000" pitchFamily="2" charset="0"/>
                        </a:rPr>
                        <a:t>A </a:t>
                      </a:r>
                      <a:r>
                        <a:rPr lang="en-GB" sz="1400" dirty="0">
                          <a:effectLst/>
                          <a:latin typeface="SassoonPrimaryInfantMedium" panose="00000500000000000000" pitchFamily="2" charset="0"/>
                        </a:rPr>
                        <a:t>blue cloth – the colour which reminds us of the life of Mary the mother of Jesus</a:t>
                      </a:r>
                      <a:endParaRPr lang="en-GB" sz="1400" dirty="0">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2"/>
                      </a:solidFill>
                      <a:prstDash val="solid"/>
                      <a:round/>
                      <a:headEnd type="none" w="med" len="med"/>
                      <a:tailEnd type="none" w="med" len="med"/>
                    </a:lnL>
                    <a:lnR w="28575" cap="flat" cmpd="sng" algn="ctr">
                      <a:solidFill>
                        <a:srgbClr val="405F9E"/>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tcPr>
                </a:tc>
                <a:extLst>
                  <a:ext uri="{0D108BD9-81ED-4DB2-BD59-A6C34878D82A}">
                    <a16:rowId xmlns:a16="http://schemas.microsoft.com/office/drawing/2014/main" xmlns="" val="819590014"/>
                  </a:ext>
                </a:extLst>
              </a:tr>
              <a:tr h="720000">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GB" sz="2400" b="0" i="0" u="none" strike="noStrike" kern="1200" cap="none" spc="0" normalizeH="0" baseline="0" noProof="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405F9E"/>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solidFill>
                      <a:srgbClr val="405F9E"/>
                    </a:solidFill>
                  </a:tcPr>
                </a:tc>
                <a:tc>
                  <a:txBody>
                    <a:bodyPr/>
                    <a:lstStyle/>
                    <a:p>
                      <a:pPr marL="0" lvl="0" indent="0">
                        <a:lnSpc>
                          <a:spcPct val="115000"/>
                        </a:lnSpc>
                        <a:spcAft>
                          <a:spcPts val="0"/>
                        </a:spcAft>
                        <a:buFont typeface="Symbol" panose="05050102010706020507" pitchFamily="18" charset="2"/>
                        <a:buNone/>
                      </a:pPr>
                      <a:r>
                        <a:rPr lang="en-GB" sz="1400" dirty="0" smtClean="0">
                          <a:effectLst/>
                          <a:latin typeface="SassoonPrimaryInfantMedium" panose="00000500000000000000" pitchFamily="2" charset="0"/>
                        </a:rPr>
                        <a:t>A </a:t>
                      </a:r>
                      <a:r>
                        <a:rPr lang="en-GB" sz="1400" dirty="0">
                          <a:effectLst/>
                          <a:latin typeface="SassoonPrimaryInfantMedium" panose="00000500000000000000" pitchFamily="2" charset="0"/>
                        </a:rPr>
                        <a:t>cross – to remind us of the person of Jesus</a:t>
                      </a:r>
                      <a:endParaRPr lang="en-GB" sz="1400" dirty="0">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2"/>
                      </a:solidFill>
                      <a:prstDash val="solid"/>
                      <a:round/>
                      <a:headEnd type="none" w="med" len="med"/>
                      <a:tailEnd type="none" w="med" len="med"/>
                    </a:lnL>
                    <a:lnR w="28575" cap="flat" cmpd="sng" algn="ctr">
                      <a:solidFill>
                        <a:srgbClr val="405F9E"/>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tcPr>
                </a:tc>
                <a:extLst>
                  <a:ext uri="{0D108BD9-81ED-4DB2-BD59-A6C34878D82A}">
                    <a16:rowId xmlns:a16="http://schemas.microsoft.com/office/drawing/2014/main" xmlns="" val="2593748987"/>
                  </a:ext>
                </a:extLst>
              </a:tr>
              <a:tr h="720000">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GB" sz="2400" b="0" i="0" u="none" strike="noStrike" kern="1200" cap="none" spc="0" normalizeH="0" baseline="0" noProof="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405F9E"/>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solidFill>
                      <a:srgbClr val="405F9E"/>
                    </a:solidFill>
                  </a:tcPr>
                </a:tc>
                <a:tc>
                  <a:txBody>
                    <a:bodyPr/>
                    <a:lstStyle/>
                    <a:p>
                      <a:pPr marL="0" lvl="0" indent="0">
                        <a:lnSpc>
                          <a:spcPct val="115000"/>
                        </a:lnSpc>
                        <a:spcAft>
                          <a:spcPts val="0"/>
                        </a:spcAft>
                        <a:buFont typeface="Symbol" panose="05050102010706020507" pitchFamily="18" charset="2"/>
                        <a:buNone/>
                      </a:pPr>
                      <a:r>
                        <a:rPr lang="en-GB" sz="1400" dirty="0" smtClean="0">
                          <a:effectLst/>
                          <a:latin typeface="SassoonPrimaryInfantMedium" panose="00000500000000000000" pitchFamily="2" charset="0"/>
                        </a:rPr>
                        <a:t>A </a:t>
                      </a:r>
                      <a:r>
                        <a:rPr lang="en-GB" sz="1400" dirty="0">
                          <a:effectLst/>
                          <a:latin typeface="SassoonPrimaryInfantMedium" panose="00000500000000000000" pitchFamily="2" charset="0"/>
                        </a:rPr>
                        <a:t>finger rosary – a sign of prayer, and of Mary, the Mother of Jesus</a:t>
                      </a:r>
                      <a:endParaRPr lang="en-GB" sz="1400" dirty="0">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2"/>
                      </a:solidFill>
                      <a:prstDash val="solid"/>
                      <a:round/>
                      <a:headEnd type="none" w="med" len="med"/>
                      <a:tailEnd type="none" w="med" len="med"/>
                    </a:lnL>
                    <a:lnR w="28575" cap="flat" cmpd="sng" algn="ctr">
                      <a:solidFill>
                        <a:srgbClr val="405F9E"/>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tcPr>
                </a:tc>
                <a:extLst>
                  <a:ext uri="{0D108BD9-81ED-4DB2-BD59-A6C34878D82A}">
                    <a16:rowId xmlns:a16="http://schemas.microsoft.com/office/drawing/2014/main" xmlns="" val="3441835390"/>
                  </a:ext>
                </a:extLst>
              </a:tr>
              <a:tr h="720000">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GB" sz="2400" b="0" i="0" u="none" strike="noStrike" kern="1200" cap="none" spc="0" normalizeH="0" baseline="0" noProof="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405F9E"/>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solidFill>
                      <a:srgbClr val="405F9E"/>
                    </a:solidFill>
                  </a:tcPr>
                </a:tc>
                <a:tc>
                  <a:txBody>
                    <a:bodyPr/>
                    <a:lstStyle/>
                    <a:p>
                      <a:pPr marL="0" lvl="0" indent="0">
                        <a:lnSpc>
                          <a:spcPct val="115000"/>
                        </a:lnSpc>
                        <a:spcAft>
                          <a:spcPts val="0"/>
                        </a:spcAft>
                        <a:buFont typeface="Symbol" panose="05050102010706020507" pitchFamily="18" charset="2"/>
                        <a:buNone/>
                      </a:pPr>
                      <a:r>
                        <a:rPr lang="en-GB" sz="1400" dirty="0" smtClean="0">
                          <a:effectLst/>
                          <a:latin typeface="SassoonPrimaryInfantMedium" panose="00000500000000000000" pitchFamily="2" charset="0"/>
                        </a:rPr>
                        <a:t>If </a:t>
                      </a:r>
                      <a:r>
                        <a:rPr lang="en-GB" sz="1400" dirty="0">
                          <a:effectLst/>
                          <a:latin typeface="SassoonPrimaryInfantMedium" panose="00000500000000000000" pitchFamily="2" charset="0"/>
                        </a:rPr>
                        <a:t>you can do so safely, light a candle or a tea light reminding us that Jesus is present when we gather to pray together</a:t>
                      </a:r>
                      <a:endParaRPr lang="en-GB" sz="1400" dirty="0">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2"/>
                      </a:solidFill>
                      <a:prstDash val="solid"/>
                      <a:round/>
                      <a:headEnd type="none" w="med" len="med"/>
                      <a:tailEnd type="none" w="med" len="med"/>
                    </a:lnL>
                    <a:lnR w="28575" cap="flat" cmpd="sng" algn="ctr">
                      <a:solidFill>
                        <a:srgbClr val="405F9E"/>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tcPr>
                </a:tc>
                <a:extLst>
                  <a:ext uri="{0D108BD9-81ED-4DB2-BD59-A6C34878D82A}">
                    <a16:rowId xmlns:a16="http://schemas.microsoft.com/office/drawing/2014/main" xmlns="" val="869197530"/>
                  </a:ext>
                </a:extLst>
              </a:tr>
              <a:tr h="720000">
                <a:tc>
                  <a:txBody>
                    <a:bodyPr/>
                    <a:lstStyle/>
                    <a:p>
                      <a:pPr marL="0" marR="0" lvl="0" indent="0" algn="ctr"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GB" sz="2400" b="0" i="0" u="none" strike="noStrike" kern="1200" cap="none" spc="0" normalizeH="0" baseline="0" noProof="0" dirty="0" smtClean="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405F9E"/>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solidFill>
                      <a:srgbClr val="405F9E"/>
                    </a:solidFill>
                  </a:tcPr>
                </a:tc>
                <a:tc>
                  <a:txBody>
                    <a:bodyPr/>
                    <a:lstStyle/>
                    <a:p>
                      <a:pPr marL="0" lvl="0" indent="0">
                        <a:lnSpc>
                          <a:spcPct val="115000"/>
                        </a:lnSpc>
                        <a:spcAft>
                          <a:spcPts val="0"/>
                        </a:spcAft>
                        <a:buFont typeface="Symbol" panose="05050102010706020507" pitchFamily="18" charset="2"/>
                        <a:buNone/>
                      </a:pPr>
                      <a:r>
                        <a:rPr lang="en-GB" sz="1400" dirty="0" smtClean="0">
                          <a:effectLst/>
                          <a:latin typeface="SassoonPrimaryInfantMedium" panose="00000500000000000000" pitchFamily="2" charset="0"/>
                        </a:rPr>
                        <a:t>A </a:t>
                      </a:r>
                      <a:r>
                        <a:rPr lang="en-GB" sz="1400" dirty="0">
                          <a:effectLst/>
                          <a:latin typeface="SassoonPrimaryInfantMedium" panose="00000500000000000000" pitchFamily="2" charset="0"/>
                        </a:rPr>
                        <a:t>prayer card, Time for You, Lord – this is for anyone to use at other times of the day</a:t>
                      </a:r>
                      <a:endParaRPr lang="en-GB" sz="1400" dirty="0">
                        <a:effectLst/>
                        <a:latin typeface="SassoonPrimaryInfantMedium" panose="00000500000000000000" pitchFamily="2"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2"/>
                      </a:solidFill>
                      <a:prstDash val="solid"/>
                      <a:round/>
                      <a:headEnd type="none" w="med" len="med"/>
                      <a:tailEnd type="none" w="med" len="med"/>
                    </a:lnL>
                    <a:lnR w="28575" cap="flat" cmpd="sng" algn="ctr">
                      <a:solidFill>
                        <a:srgbClr val="405F9E"/>
                      </a:solidFill>
                      <a:prstDash val="solid"/>
                      <a:round/>
                      <a:headEnd type="none" w="med" len="med"/>
                      <a:tailEnd type="none" w="med" len="med"/>
                    </a:lnR>
                    <a:lnT w="28575" cap="flat" cmpd="sng" algn="ctr">
                      <a:solidFill>
                        <a:srgbClr val="405F9E"/>
                      </a:solidFill>
                      <a:prstDash val="solid"/>
                      <a:round/>
                      <a:headEnd type="none" w="med" len="med"/>
                      <a:tailEnd type="none" w="med" len="med"/>
                    </a:lnT>
                    <a:lnB w="28575" cap="flat" cmpd="sng" algn="ctr">
                      <a:solidFill>
                        <a:srgbClr val="405F9E"/>
                      </a:solidFill>
                      <a:prstDash val="solid"/>
                      <a:round/>
                      <a:headEnd type="none" w="med" len="med"/>
                      <a:tailEnd type="none" w="med" len="med"/>
                    </a:lnB>
                  </a:tcPr>
                </a:tc>
                <a:extLst>
                  <a:ext uri="{0D108BD9-81ED-4DB2-BD59-A6C34878D82A}">
                    <a16:rowId xmlns:a16="http://schemas.microsoft.com/office/drawing/2014/main" xmlns="" val="409387996"/>
                  </a:ext>
                </a:extLst>
              </a:tr>
            </a:tbl>
          </a:graphicData>
        </a:graphic>
      </p:graphicFrame>
    </p:spTree>
    <p:extLst>
      <p:ext uri="{BB962C8B-B14F-4D97-AF65-F5344CB8AC3E}">
        <p14:creationId xmlns:p14="http://schemas.microsoft.com/office/powerpoint/2010/main" val="260708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58900" y="1665264"/>
            <a:ext cx="9486900" cy="4443436"/>
          </a:xfrm>
          <a:prstGeom prst="rect">
            <a:avLst/>
          </a:prstGeom>
          <a:solidFill>
            <a:schemeClr val="bg1"/>
          </a:solidFill>
          <a:ln w="28575">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latin typeface="SassoonPrimaryInfantMedium" panose="00000500000000000000" pitchFamily="2" charset="0"/>
              </a:rPr>
              <a:t>We Gather</a:t>
            </a:r>
          </a:p>
        </p:txBody>
      </p:sp>
      <p:sp>
        <p:nvSpPr>
          <p:cNvPr id="3" name="Text Placeholder 2"/>
          <p:cNvSpPr>
            <a:spLocks noGrp="1"/>
          </p:cNvSpPr>
          <p:nvPr>
            <p:ph type="body" sz="quarter" idx="14"/>
          </p:nvPr>
        </p:nvSpPr>
        <p:spPr/>
        <p:txBody>
          <a:bodyPr/>
          <a:lstStyle/>
          <a:p>
            <a:r>
              <a:rPr lang="en-GB" sz="1600" dirty="0" smtClean="0">
                <a:latin typeface="SassoonPrimaryInfantMedium" panose="00000500000000000000" pitchFamily="2" charset="0"/>
              </a:rPr>
              <a:t>When you come together to pray we recommend that you</a:t>
            </a:r>
            <a:r>
              <a:rPr lang="en-GB" sz="1400" dirty="0" smtClean="0">
                <a:latin typeface="SassoonPrimaryInfantMedium" panose="00000500000000000000" pitchFamily="2" charset="0"/>
              </a:rPr>
              <a:t>:</a:t>
            </a:r>
            <a:endParaRPr lang="en-GB" sz="1400" dirty="0">
              <a:latin typeface="SassoonPrimaryInfantMedium" panose="00000500000000000000" pitchFamily="2" charset="0"/>
            </a:endParaRPr>
          </a:p>
        </p:txBody>
      </p:sp>
      <p:sp>
        <p:nvSpPr>
          <p:cNvPr id="5" name="Text Placeholder 5"/>
          <p:cNvSpPr>
            <a:spLocks noGrp="1"/>
          </p:cNvSpPr>
          <p:nvPr>
            <p:ph type="body" sz="quarter" idx="15"/>
          </p:nvPr>
        </p:nvSpPr>
        <p:spPr>
          <a:xfrm>
            <a:off x="914400" y="466344"/>
            <a:ext cx="4261867" cy="203200"/>
          </a:xfrm>
        </p:spPr>
        <p:txBody>
          <a:bodyPr/>
          <a:lstStyle/>
          <a:p>
            <a:r>
              <a:rPr lang="en-GB" dirty="0">
                <a:latin typeface="SassoonPrimaryInfantMedium" panose="00000500000000000000" pitchFamily="2" charset="0"/>
              </a:rPr>
              <a:t>Working together in the light of the lord </a:t>
            </a:r>
          </a:p>
          <a:p>
            <a:endParaRPr lang="en-GB" dirty="0">
              <a:latin typeface="SassoonPrimaryInfantMedium" panose="00000500000000000000" pitchFamily="2" charset="0"/>
            </a:endParaRPr>
          </a:p>
        </p:txBody>
      </p:sp>
      <p:grpSp>
        <p:nvGrpSpPr>
          <p:cNvPr id="22" name="Group 21"/>
          <p:cNvGrpSpPr/>
          <p:nvPr/>
        </p:nvGrpSpPr>
        <p:grpSpPr>
          <a:xfrm>
            <a:off x="1463266" y="1353312"/>
            <a:ext cx="9278168" cy="4575042"/>
            <a:chOff x="1456916" y="1353312"/>
            <a:chExt cx="9278168" cy="4575042"/>
          </a:xfrm>
        </p:grpSpPr>
        <p:pic>
          <p:nvPicPr>
            <p:cNvPr id="7170" name="Picture 2" descr="https://brandspace.deloitte.com/downloads/5f1a8abba9ce4/lg_1055527511.jpg.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29"/>
            <a:stretch/>
          </p:blipFill>
          <p:spPr bwMode="auto">
            <a:xfrm>
              <a:off x="1456916" y="3912951"/>
              <a:ext cx="3567867" cy="20020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l="6670" t="-477" r="12238" b="477"/>
            <a:stretch/>
          </p:blipFill>
          <p:spPr>
            <a:xfrm>
              <a:off x="6278080" y="1812160"/>
              <a:ext cx="2386776" cy="2015206"/>
            </a:xfrm>
            <a:prstGeom prst="rect">
              <a:avLst/>
            </a:prstGeom>
          </p:spPr>
        </p:pic>
        <p:grpSp>
          <p:nvGrpSpPr>
            <p:cNvPr id="18" name="Group 17"/>
            <p:cNvGrpSpPr/>
            <p:nvPr/>
          </p:nvGrpSpPr>
          <p:grpSpPr>
            <a:xfrm>
              <a:off x="1462397" y="1353312"/>
              <a:ext cx="9272687" cy="4575042"/>
              <a:chOff x="3901066" y="280870"/>
              <a:chExt cx="7663377" cy="5535801"/>
            </a:xfrm>
          </p:grpSpPr>
          <p:sp>
            <p:nvSpPr>
              <p:cNvPr id="6" name="TextBox 5">
                <a:extLst>
                  <a:ext uri="{FF2B5EF4-FFF2-40B4-BE49-F238E27FC236}">
                    <a16:creationId xmlns:a16="http://schemas.microsoft.com/office/drawing/2014/main" xmlns="" id="{4EE4232F-8787-4DF4-9DCA-42277A4A8D5D}"/>
                  </a:ext>
                </a:extLst>
              </p:cNvPr>
              <p:cNvSpPr txBox="1"/>
              <p:nvPr/>
            </p:nvSpPr>
            <p:spPr>
              <a:xfrm>
                <a:off x="9771525" y="3169793"/>
                <a:ext cx="1374094"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chemeClr val="bg1">
                        <a:lumMod val="95000"/>
                      </a:schemeClr>
                    </a:solidFill>
                    <a:effectLst/>
                    <a:uLnTx/>
                    <a:uFillTx/>
                    <a:latin typeface="Chronicle Display Black"/>
                    <a:ea typeface="+mn-ea"/>
                    <a:cs typeface="+mn-cs"/>
                  </a:rPr>
                  <a:t>5</a:t>
                </a:r>
              </a:p>
            </p:txBody>
          </p:sp>
          <p:sp>
            <p:nvSpPr>
              <p:cNvPr id="7" name="TextBox 6">
                <a:extLst>
                  <a:ext uri="{FF2B5EF4-FFF2-40B4-BE49-F238E27FC236}">
                    <a16:creationId xmlns:a16="http://schemas.microsoft.com/office/drawing/2014/main" xmlns="" id="{B8EABE44-72CE-4FBF-939E-88DD95AED22F}"/>
                  </a:ext>
                </a:extLst>
              </p:cNvPr>
              <p:cNvSpPr txBox="1"/>
              <p:nvPr/>
            </p:nvSpPr>
            <p:spPr>
              <a:xfrm>
                <a:off x="7371431" y="3169793"/>
                <a:ext cx="1489510"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chemeClr val="bg1">
                        <a:lumMod val="95000"/>
                      </a:schemeClr>
                    </a:solidFill>
                    <a:effectLst/>
                    <a:uLnTx/>
                    <a:uFillTx/>
                    <a:latin typeface="Chronicle Display Black"/>
                    <a:ea typeface="+mn-ea"/>
                    <a:cs typeface="+mn-cs"/>
                  </a:rPr>
                  <a:t>4</a:t>
                </a:r>
              </a:p>
            </p:txBody>
          </p:sp>
          <p:sp>
            <p:nvSpPr>
              <p:cNvPr id="8" name="TextBox 7">
                <a:extLst>
                  <a:ext uri="{FF2B5EF4-FFF2-40B4-BE49-F238E27FC236}">
                    <a16:creationId xmlns:a16="http://schemas.microsoft.com/office/drawing/2014/main" xmlns="" id="{F54F65FB-F009-451E-807C-C61938127BA6}"/>
                  </a:ext>
                </a:extLst>
              </p:cNvPr>
              <p:cNvSpPr txBox="1"/>
              <p:nvPr/>
            </p:nvSpPr>
            <p:spPr>
              <a:xfrm>
                <a:off x="10038212" y="627598"/>
                <a:ext cx="142859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chemeClr val="bg1">
                        <a:lumMod val="95000"/>
                      </a:schemeClr>
                    </a:solidFill>
                    <a:effectLst/>
                    <a:uLnTx/>
                    <a:uFillTx/>
                    <a:latin typeface="Chronicle Display Black"/>
                    <a:ea typeface="+mn-ea"/>
                    <a:cs typeface="+mn-cs"/>
                  </a:rPr>
                  <a:t>3</a:t>
                </a:r>
              </a:p>
            </p:txBody>
          </p:sp>
          <p:sp>
            <p:nvSpPr>
              <p:cNvPr id="9" name="TextBox 8">
                <a:extLst>
                  <a:ext uri="{FF2B5EF4-FFF2-40B4-BE49-F238E27FC236}">
                    <a16:creationId xmlns:a16="http://schemas.microsoft.com/office/drawing/2014/main" xmlns="" id="{50613631-6790-402A-B4BE-62EB4BA75889}"/>
                  </a:ext>
                </a:extLst>
              </p:cNvPr>
              <p:cNvSpPr txBox="1"/>
              <p:nvPr/>
            </p:nvSpPr>
            <p:spPr>
              <a:xfrm>
                <a:off x="6267672" y="627598"/>
                <a:ext cx="142859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chemeClr val="bg1">
                        <a:lumMod val="95000"/>
                      </a:schemeClr>
                    </a:solidFill>
                    <a:effectLst/>
                    <a:uLnTx/>
                    <a:uFillTx/>
                    <a:latin typeface="Chronicle Display Black"/>
                    <a:ea typeface="+mn-ea"/>
                    <a:cs typeface="+mn-cs"/>
                  </a:rPr>
                  <a:t>2</a:t>
                </a:r>
              </a:p>
            </p:txBody>
          </p:sp>
          <p:sp>
            <p:nvSpPr>
              <p:cNvPr id="10" name="TextBox 9">
                <a:extLst>
                  <a:ext uri="{FF2B5EF4-FFF2-40B4-BE49-F238E27FC236}">
                    <a16:creationId xmlns:a16="http://schemas.microsoft.com/office/drawing/2014/main" xmlns="" id="{746F7DDD-9A3E-4390-94F1-026384BB4FBB}"/>
                  </a:ext>
                </a:extLst>
              </p:cNvPr>
              <p:cNvSpPr txBox="1"/>
              <p:nvPr/>
            </p:nvSpPr>
            <p:spPr>
              <a:xfrm>
                <a:off x="4245232" y="280870"/>
                <a:ext cx="1125629" cy="26468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chemeClr val="bg1">
                        <a:lumMod val="95000"/>
                      </a:schemeClr>
                    </a:solidFill>
                    <a:effectLst/>
                    <a:uLnTx/>
                    <a:uFillTx/>
                    <a:latin typeface="Chronicle Display Black"/>
                    <a:ea typeface="+mn-ea"/>
                    <a:cs typeface="+mn-cs"/>
                  </a:rPr>
                  <a:t>1</a:t>
                </a:r>
              </a:p>
            </p:txBody>
          </p:sp>
          <p:sp>
            <p:nvSpPr>
              <p:cNvPr id="11" name="Rectangle 10">
                <a:extLst>
                  <a:ext uri="{FF2B5EF4-FFF2-40B4-BE49-F238E27FC236}">
                    <a16:creationId xmlns:a16="http://schemas.microsoft.com/office/drawing/2014/main" xmlns="" id="{4B78FE7D-FA81-4C19-8003-A1E68FE4F9E2}"/>
                  </a:ext>
                </a:extLst>
              </p:cNvPr>
              <p:cNvSpPr/>
              <p:nvPr/>
            </p:nvSpPr>
            <p:spPr>
              <a:xfrm>
                <a:off x="3901066" y="836312"/>
                <a:ext cx="2010127" cy="2438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SassoonPrimaryInfantMedium" panose="00000500000000000000" pitchFamily="2" charset="0"/>
                  </a:rPr>
                  <a:t>Set up your prayer table </a:t>
                </a:r>
                <a:r>
                  <a:rPr kumimoji="0" lang="en-US" sz="1400" b="1" i="0" u="none" strike="noStrike" kern="1200" cap="none" spc="0" normalizeH="0" noProof="0" dirty="0" smtClean="0">
                    <a:ln>
                      <a:noFill/>
                    </a:ln>
                    <a:solidFill>
                      <a:srgbClr val="000000"/>
                    </a:solidFill>
                    <a:effectLst/>
                    <a:uLnTx/>
                    <a:uFillTx/>
                    <a:latin typeface="SassoonPrimaryInfantMedium" panose="00000500000000000000" pitchFamily="2" charset="0"/>
                  </a:rPr>
                  <a:t> </a:t>
                </a:r>
                <a:r>
                  <a:rPr kumimoji="0" lang="en-US" sz="1400" b="1" i="0" u="none" strike="noStrike" kern="1200" cap="none" spc="0" normalizeH="0" baseline="0" noProof="0" dirty="0" smtClean="0">
                    <a:ln>
                      <a:noFill/>
                    </a:ln>
                    <a:solidFill>
                      <a:srgbClr val="000000"/>
                    </a:solidFill>
                    <a:effectLst/>
                    <a:uLnTx/>
                    <a:uFillTx/>
                    <a:latin typeface="SassoonPrimaryInfantMedium" panose="00000500000000000000" pitchFamily="2" charset="0"/>
                  </a:rPr>
                  <a:t> </a:t>
                </a:r>
                <a:endParaRPr kumimoji="0" lang="en-US" sz="1400" b="1" i="0" u="none" strike="noStrike" kern="1200" cap="none" spc="0" normalizeH="0" baseline="0" noProof="0" dirty="0">
                  <a:ln>
                    <a:noFill/>
                  </a:ln>
                  <a:solidFill>
                    <a:srgbClr val="000000"/>
                  </a:solidFill>
                  <a:effectLst/>
                  <a:uLnTx/>
                  <a:uFillTx/>
                  <a:latin typeface="SassoonPrimaryInfantMedium" panose="00000500000000000000" pitchFamily="2" charset="0"/>
                </a:endParaRPr>
              </a:p>
              <a:p>
                <a:pPr lvl="0" defTabSz="544222" fontAlgn="base">
                  <a:spcBef>
                    <a:spcPct val="0"/>
                  </a:spcBef>
                  <a:spcAft>
                    <a:spcPts val="500"/>
                  </a:spcAft>
                  <a:defRPr/>
                </a:pPr>
                <a:r>
                  <a:rPr lang="en-GB" sz="1400" dirty="0">
                    <a:solidFill>
                      <a:srgbClr val="000000"/>
                    </a:solidFill>
                    <a:latin typeface="SassoonPrimaryInfantMedium" panose="00000500000000000000" pitchFamily="2" charset="0"/>
                  </a:rPr>
                  <a:t>Let the children spread out the cloth and put </a:t>
                </a:r>
                <a:r>
                  <a:rPr lang="en-GB" sz="1400" dirty="0" smtClean="0">
                    <a:solidFill>
                      <a:srgbClr val="000000"/>
                    </a:solidFill>
                    <a:latin typeface="SassoonPrimaryInfantMedium" panose="00000500000000000000" pitchFamily="2" charset="0"/>
                  </a:rPr>
                  <a:t>your special objects on </a:t>
                </a:r>
                <a:r>
                  <a:rPr lang="en-GB" sz="1400" dirty="0">
                    <a:solidFill>
                      <a:srgbClr val="000000"/>
                    </a:solidFill>
                    <a:latin typeface="SassoonPrimaryInfantMedium" panose="00000500000000000000" pitchFamily="2" charset="0"/>
                  </a:rPr>
                  <a:t>it.</a:t>
                </a:r>
                <a:endParaRPr kumimoji="0" lang="en-US" sz="1400" b="0" i="0" u="none" strike="noStrike" kern="1200" cap="none" spc="0" normalizeH="0" baseline="0" noProof="0" dirty="0">
                  <a:ln>
                    <a:noFill/>
                  </a:ln>
                  <a:solidFill>
                    <a:srgbClr val="000000"/>
                  </a:solidFill>
                  <a:effectLst/>
                  <a:uLnTx/>
                  <a:uFillTx/>
                  <a:latin typeface="SassoonPrimaryInfantMedium" panose="00000500000000000000" pitchFamily="2" charset="0"/>
                </a:endParaRPr>
              </a:p>
            </p:txBody>
          </p:sp>
          <p:sp>
            <p:nvSpPr>
              <p:cNvPr id="14" name="Rectangle 13">
                <a:extLst>
                  <a:ext uri="{FF2B5EF4-FFF2-40B4-BE49-F238E27FC236}">
                    <a16:creationId xmlns:a16="http://schemas.microsoft.com/office/drawing/2014/main" xmlns="" id="{9CE4302E-AC96-4F66-A724-BD09743928A3}"/>
                  </a:ext>
                </a:extLst>
              </p:cNvPr>
              <p:cNvSpPr/>
              <p:nvPr/>
            </p:nvSpPr>
            <p:spPr>
              <a:xfrm>
                <a:off x="6020424" y="856209"/>
                <a:ext cx="1754192" cy="241850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SassoonPrimaryInfantMedium" panose="00000500000000000000" pitchFamily="2" charset="0"/>
                  </a:rPr>
                  <a:t>Get comfortable </a:t>
                </a:r>
                <a:endParaRPr kumimoji="0" lang="en-US" sz="1400" b="1" i="0" u="none" strike="noStrike" kern="1200" cap="none" spc="0" normalizeH="0" baseline="0" noProof="0" dirty="0">
                  <a:ln>
                    <a:noFill/>
                  </a:ln>
                  <a:solidFill>
                    <a:srgbClr val="000000"/>
                  </a:solidFill>
                  <a:effectLst/>
                  <a:uLnTx/>
                  <a:uFillTx/>
                  <a:latin typeface="SassoonPrimaryInfantMedium" panose="00000500000000000000" pitchFamily="2" charset="0"/>
                </a:endParaRPr>
              </a:p>
              <a:p>
                <a:pPr lvl="0" defTabSz="544222" fontAlgn="base">
                  <a:spcBef>
                    <a:spcPct val="0"/>
                  </a:spcBef>
                  <a:spcAft>
                    <a:spcPts val="500"/>
                  </a:spcAft>
                  <a:defRPr/>
                </a:pPr>
                <a:r>
                  <a:rPr lang="en-GB" sz="1400" dirty="0">
                    <a:solidFill>
                      <a:srgbClr val="000000"/>
                    </a:solidFill>
                    <a:latin typeface="SassoonPrimaryInfantMedium" panose="00000500000000000000" pitchFamily="2" charset="0"/>
                  </a:rPr>
                  <a:t>Each member of the family should get into a comfortable position around the prayer focus </a:t>
                </a:r>
                <a:r>
                  <a:rPr lang="en-GB" sz="1400" dirty="0" smtClean="0">
                    <a:solidFill>
                      <a:srgbClr val="000000"/>
                    </a:solidFill>
                    <a:latin typeface="SassoonPrimaryInfantMedium" panose="00000500000000000000" pitchFamily="2" charset="0"/>
                  </a:rPr>
                  <a:t>and </a:t>
                </a:r>
                <a:r>
                  <a:rPr lang="en-GB" sz="1400" dirty="0">
                    <a:solidFill>
                      <a:srgbClr val="000000"/>
                    </a:solidFill>
                    <a:latin typeface="SassoonPrimaryInfantMedium" panose="00000500000000000000" pitchFamily="2" charset="0"/>
                  </a:rPr>
                  <a:t>sit quietly to create an atmosphere of </a:t>
                </a:r>
                <a:r>
                  <a:rPr lang="en-GB" sz="1400" dirty="0" smtClean="0">
                    <a:solidFill>
                      <a:srgbClr val="000000"/>
                    </a:solidFill>
                    <a:latin typeface="SassoonPrimaryInfantMedium" panose="00000500000000000000" pitchFamily="2" charset="0"/>
                  </a:rPr>
                  <a:t>prayer.</a:t>
                </a:r>
                <a:endParaRPr lang="en-GB" sz="1400" dirty="0">
                  <a:solidFill>
                    <a:srgbClr val="000000"/>
                  </a:solidFill>
                  <a:latin typeface="SassoonPrimaryInfantMedium" panose="00000500000000000000" pitchFamily="2" charset="0"/>
                </a:endParaRPr>
              </a:p>
            </p:txBody>
          </p:sp>
          <p:sp>
            <p:nvSpPr>
              <p:cNvPr id="15" name="Rectangle 14">
                <a:extLst>
                  <a:ext uri="{FF2B5EF4-FFF2-40B4-BE49-F238E27FC236}">
                    <a16:creationId xmlns:a16="http://schemas.microsoft.com/office/drawing/2014/main" xmlns="" id="{0CA0C80E-6475-4F66-A3CD-A82E8B5AAC86}"/>
                  </a:ext>
                </a:extLst>
              </p:cNvPr>
              <p:cNvSpPr/>
              <p:nvPr/>
            </p:nvSpPr>
            <p:spPr>
              <a:xfrm>
                <a:off x="9940578" y="836076"/>
                <a:ext cx="1623865" cy="24384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marL="0" marR="0" lvl="0" indent="0" algn="l" defTabSz="544222" rtl="0" eaLnBrk="1" fontAlgn="base" latinLnBrk="0" hangingPunct="1">
                  <a:lnSpc>
                    <a:spcPct val="100000"/>
                  </a:lnSpc>
                  <a:spcBef>
                    <a:spcPct val="0"/>
                  </a:spcBef>
                  <a:spcAft>
                    <a:spcPts val="500"/>
                  </a:spcAft>
                  <a:buClrTx/>
                  <a:buSzTx/>
                  <a:buFontTx/>
                  <a:buNone/>
                  <a:tabLst/>
                  <a:defRPr/>
                </a:pPr>
                <a:r>
                  <a:rPr lang="en-GB" sz="1400" b="1" dirty="0" smtClean="0">
                    <a:solidFill>
                      <a:srgbClr val="000000"/>
                    </a:solidFill>
                    <a:latin typeface="SassoonPrimaryInfantMedium" panose="00000500000000000000" pitchFamily="2" charset="0"/>
                  </a:rPr>
                  <a:t>Make </a:t>
                </a:r>
                <a:r>
                  <a:rPr lang="en-GB" sz="1400" b="1" dirty="0">
                    <a:solidFill>
                      <a:srgbClr val="000000"/>
                    </a:solidFill>
                    <a:latin typeface="SassoonPrimaryInfantMedium" panose="00000500000000000000" pitchFamily="2" charset="0"/>
                  </a:rPr>
                  <a:t>the sign of the cross together.</a:t>
                </a:r>
              </a:p>
              <a:p>
                <a:pPr lvl="0" defTabSz="544222" fontAlgn="base">
                  <a:spcBef>
                    <a:spcPct val="0"/>
                  </a:spcBef>
                  <a:spcAft>
                    <a:spcPts val="500"/>
                  </a:spcAft>
                  <a:defRPr/>
                </a:pPr>
                <a:r>
                  <a:rPr lang="en-GB" sz="1400" dirty="0">
                    <a:solidFill>
                      <a:srgbClr val="000000"/>
                    </a:solidFill>
                    <a:latin typeface="SassoonPrimaryInfantMedium" panose="00000500000000000000" pitchFamily="2" charset="0"/>
                  </a:rPr>
                  <a:t>In the name of  the Father and of the Son and of the Holy Spirit. </a:t>
                </a:r>
                <a:r>
                  <a:rPr lang="en-GB" sz="1400" dirty="0" smtClean="0">
                    <a:solidFill>
                      <a:srgbClr val="000000"/>
                    </a:solidFill>
                    <a:latin typeface="SassoonPrimaryInfantMedium" panose="00000500000000000000" pitchFamily="2" charset="0"/>
                  </a:rPr>
                  <a:t>Amen</a:t>
                </a:r>
                <a:endParaRPr lang="en-GB" sz="1400" dirty="0">
                  <a:solidFill>
                    <a:srgbClr val="000000"/>
                  </a:solidFill>
                  <a:latin typeface="SassoonPrimaryInfantMedium" panose="00000500000000000000" pitchFamily="2" charset="0"/>
                </a:endParaRPr>
              </a:p>
            </p:txBody>
          </p:sp>
          <p:sp>
            <p:nvSpPr>
              <p:cNvPr id="16" name="Rectangle 15">
                <a:extLst>
                  <a:ext uri="{FF2B5EF4-FFF2-40B4-BE49-F238E27FC236}">
                    <a16:creationId xmlns:a16="http://schemas.microsoft.com/office/drawing/2014/main" xmlns="" id="{A7B669C1-44E7-472D-838F-8098BEF89FA2}"/>
                  </a:ext>
                </a:extLst>
              </p:cNvPr>
              <p:cNvSpPr/>
              <p:nvPr/>
            </p:nvSpPr>
            <p:spPr>
              <a:xfrm>
                <a:off x="6940841" y="3378271"/>
                <a:ext cx="2274597" cy="24384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SassoonPrimaryInfantMedium" panose="00000500000000000000" pitchFamily="2" charset="0"/>
                  </a:rPr>
                  <a:t>Set our intentions</a:t>
                </a:r>
                <a:r>
                  <a:rPr kumimoji="0" lang="en-US" sz="1400" b="1" i="0" u="none" strike="noStrike" kern="1200" cap="none" spc="0" normalizeH="0" noProof="0" dirty="0" smtClean="0">
                    <a:ln>
                      <a:noFill/>
                    </a:ln>
                    <a:solidFill>
                      <a:srgbClr val="000000"/>
                    </a:solidFill>
                    <a:effectLst/>
                    <a:uLnTx/>
                    <a:uFillTx/>
                    <a:latin typeface="SassoonPrimaryInfantMedium" panose="00000500000000000000" pitchFamily="2" charset="0"/>
                  </a:rPr>
                  <a:t> </a:t>
                </a:r>
                <a:endParaRPr kumimoji="0" lang="en-US" sz="1400" b="1" i="0" u="none" strike="noStrike" kern="1200" cap="none" spc="0" normalizeH="0" baseline="0" noProof="0" dirty="0">
                  <a:ln>
                    <a:noFill/>
                  </a:ln>
                  <a:solidFill>
                    <a:srgbClr val="000000"/>
                  </a:solidFill>
                  <a:effectLst/>
                  <a:uLnTx/>
                  <a:uFillTx/>
                  <a:latin typeface="SassoonPrimaryInfantMedium" panose="00000500000000000000" pitchFamily="2" charset="0"/>
                </a:endParaRPr>
              </a:p>
              <a:p>
                <a:pPr lvl="0" defTabSz="544222" fontAlgn="base">
                  <a:spcBef>
                    <a:spcPct val="0"/>
                  </a:spcBef>
                  <a:spcAft>
                    <a:spcPts val="500"/>
                  </a:spcAft>
                  <a:defRPr/>
                </a:pPr>
                <a:r>
                  <a:rPr lang="en-GB" sz="1400" dirty="0">
                    <a:solidFill>
                      <a:srgbClr val="000000"/>
                    </a:solidFill>
                    <a:latin typeface="SassoonPrimaryInfantMedium" panose="00000500000000000000" pitchFamily="2" charset="0"/>
                  </a:rPr>
                  <a:t>A family member now says: Today we are thinking about the family of God throughout the world</a:t>
                </a:r>
                <a:r>
                  <a:rPr lang="en-GB" sz="1067" dirty="0">
                    <a:solidFill>
                      <a:srgbClr val="000000"/>
                    </a:solidFill>
                  </a:rPr>
                  <a:t>.</a:t>
                </a:r>
                <a:endParaRPr kumimoji="0" lang="en-US" sz="1067"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xmlns="" id="{1CAAA273-E64B-43D0-AB92-12EC2C4D1F57}"/>
                  </a:ext>
                </a:extLst>
              </p:cNvPr>
              <p:cNvSpPr/>
              <p:nvPr/>
            </p:nvSpPr>
            <p:spPr>
              <a:xfrm>
                <a:off x="9311093" y="3378271"/>
                <a:ext cx="2253347" cy="24384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SassoonPrimaryInfantMedium" panose="00000500000000000000" pitchFamily="2" charset="0"/>
                  </a:rPr>
                  <a:t>Celebrate joy </a:t>
                </a:r>
                <a:endParaRPr kumimoji="0" lang="en-US" sz="1400" b="1" i="0" u="none" strike="noStrike" kern="1200" cap="none" spc="0" normalizeH="0" baseline="0" noProof="0" dirty="0">
                  <a:ln>
                    <a:noFill/>
                  </a:ln>
                  <a:solidFill>
                    <a:srgbClr val="000000"/>
                  </a:solidFill>
                  <a:effectLst/>
                  <a:uLnTx/>
                  <a:uFillTx/>
                  <a:latin typeface="SassoonPrimaryInfantMedium" panose="00000500000000000000" pitchFamily="2" charset="0"/>
                </a:endParaRPr>
              </a:p>
              <a:p>
                <a:pPr lvl="0" defTabSz="544222" fontAlgn="base">
                  <a:spcBef>
                    <a:spcPct val="0"/>
                  </a:spcBef>
                  <a:spcAft>
                    <a:spcPts val="500"/>
                  </a:spcAft>
                  <a:defRPr/>
                </a:pPr>
                <a:r>
                  <a:rPr lang="en-GB" sz="1400" dirty="0">
                    <a:solidFill>
                      <a:srgbClr val="000000"/>
                    </a:solidFill>
                    <a:latin typeface="SassoonPrimaryInfantMedium" panose="00000500000000000000" pitchFamily="2" charset="0"/>
                  </a:rPr>
                  <a:t>Take it in turns to talk about the joyful things that have happened in your family e.g. births, celebrations, holidays, family fun stories etc.</a:t>
                </a:r>
                <a:endParaRPr kumimoji="0" lang="en-US" sz="1400" b="0" i="0" u="none" strike="noStrike" kern="1200" cap="none" spc="0" normalizeH="0" baseline="0" noProof="0" dirty="0">
                  <a:ln>
                    <a:noFill/>
                  </a:ln>
                  <a:solidFill>
                    <a:srgbClr val="000000"/>
                  </a:solidFill>
                  <a:effectLst/>
                  <a:uLnTx/>
                  <a:uFillTx/>
                  <a:latin typeface="SassoonPrimaryInfantMedium" panose="00000500000000000000" pitchFamily="2" charset="0"/>
                </a:endParaRPr>
              </a:p>
            </p:txBody>
          </p:sp>
        </p:grpSp>
      </p:grpSp>
    </p:spTree>
    <p:extLst>
      <p:ext uri="{BB962C8B-B14F-4D97-AF65-F5344CB8AC3E}">
        <p14:creationId xmlns:p14="http://schemas.microsoft.com/office/powerpoint/2010/main" val="301225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31" y="694944"/>
            <a:ext cx="10585269" cy="594360"/>
          </a:xfrm>
        </p:spPr>
        <p:txBody>
          <a:bodyPr/>
          <a:lstStyle/>
          <a:p>
            <a:r>
              <a:rPr lang="en-GB" dirty="0">
                <a:latin typeface="SassoonPrimaryInfantMedium" panose="00000500000000000000" pitchFamily="2" charset="0"/>
              </a:rPr>
              <a:t>We Listen</a:t>
            </a:r>
          </a:p>
        </p:txBody>
      </p:sp>
      <p:sp>
        <p:nvSpPr>
          <p:cNvPr id="3" name="Text Placeholder 2"/>
          <p:cNvSpPr>
            <a:spLocks noGrp="1"/>
          </p:cNvSpPr>
          <p:nvPr>
            <p:ph type="body" sz="quarter" idx="14"/>
          </p:nvPr>
        </p:nvSpPr>
        <p:spPr>
          <a:xfrm>
            <a:off x="565787" y="1512534"/>
            <a:ext cx="10711814" cy="246221"/>
          </a:xfrm>
        </p:spPr>
        <p:txBody>
          <a:bodyPr/>
          <a:lstStyle/>
          <a:p>
            <a:r>
              <a:rPr lang="en-GB" sz="1600" dirty="0" smtClean="0">
                <a:latin typeface="SassoonPrimaryInfantMedium" panose="00000500000000000000" pitchFamily="2" charset="0"/>
              </a:rPr>
              <a:t> Once we have reflected on the joys in our lives we look to the life Jesus led:  </a:t>
            </a:r>
            <a:endParaRPr lang="en-GB" sz="1600" dirty="0">
              <a:latin typeface="SassoonPrimaryInfantMedium" panose="00000500000000000000" pitchFamily="2" charset="0"/>
            </a:endParaRPr>
          </a:p>
        </p:txBody>
      </p:sp>
      <p:sp>
        <p:nvSpPr>
          <p:cNvPr id="5" name="Text Placeholder 5"/>
          <p:cNvSpPr>
            <a:spLocks noGrp="1"/>
          </p:cNvSpPr>
          <p:nvPr>
            <p:ph type="body" sz="quarter" idx="15"/>
          </p:nvPr>
        </p:nvSpPr>
        <p:spPr>
          <a:xfrm>
            <a:off x="914400" y="466344"/>
            <a:ext cx="4261867" cy="203200"/>
          </a:xfrm>
        </p:spPr>
        <p:txBody>
          <a:bodyPr/>
          <a:lstStyle/>
          <a:p>
            <a:r>
              <a:rPr lang="en-GB" dirty="0">
                <a:latin typeface="SassoonPrimaryInfantMedium" panose="00000500000000000000" pitchFamily="2" charset="0"/>
              </a:rPr>
              <a:t>Working together in the light of the lord </a:t>
            </a:r>
          </a:p>
          <a:p>
            <a:endParaRPr lang="en-GB" dirty="0">
              <a:latin typeface="SassoonPrimaryInfantMedium" panose="00000500000000000000" pitchFamily="2" charset="0"/>
            </a:endParaRPr>
          </a:p>
        </p:txBody>
      </p:sp>
      <p:grpSp>
        <p:nvGrpSpPr>
          <p:cNvPr id="47" name="Group 46"/>
          <p:cNvGrpSpPr/>
          <p:nvPr/>
        </p:nvGrpSpPr>
        <p:grpSpPr>
          <a:xfrm>
            <a:off x="453836" y="3657600"/>
            <a:ext cx="11281076" cy="2628900"/>
            <a:chOff x="453836" y="2964259"/>
            <a:chExt cx="11281076" cy="3322241"/>
          </a:xfrm>
        </p:grpSpPr>
        <p:sp>
          <p:nvSpPr>
            <p:cNvPr id="6" name="Rectangle 5">
              <a:extLst>
                <a:ext uri="{FF2B5EF4-FFF2-40B4-BE49-F238E27FC236}">
                  <a16:creationId xmlns:a16="http://schemas.microsoft.com/office/drawing/2014/main" xmlns="" id="{E626675D-3532-4B65-893F-24F5AD359EC2}"/>
                </a:ext>
              </a:extLst>
            </p:cNvPr>
            <p:cNvSpPr/>
            <p:nvPr/>
          </p:nvSpPr>
          <p:spPr>
            <a:xfrm>
              <a:off x="453836" y="2968020"/>
              <a:ext cx="2209078" cy="3286506"/>
            </a:xfrm>
            <a:prstGeom prst="rect">
              <a:avLst/>
            </a:prstGeom>
            <a:solidFill>
              <a:schemeClr val="accent4">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7" name="Rectangle 6">
              <a:extLst>
                <a:ext uri="{FF2B5EF4-FFF2-40B4-BE49-F238E27FC236}">
                  <a16:creationId xmlns:a16="http://schemas.microsoft.com/office/drawing/2014/main" xmlns="" id="{F2498332-A5BE-48BA-95DA-3DF09E7D8289}"/>
                </a:ext>
              </a:extLst>
            </p:cNvPr>
            <p:cNvSpPr/>
            <p:nvPr/>
          </p:nvSpPr>
          <p:spPr>
            <a:xfrm>
              <a:off x="7263417" y="2968020"/>
              <a:ext cx="2209078" cy="3286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xmlns="" id="{F636E21B-CEA7-4216-8DAF-9DBF221040FE}"/>
                </a:ext>
              </a:extLst>
            </p:cNvPr>
            <p:cNvSpPr/>
            <p:nvPr/>
          </p:nvSpPr>
          <p:spPr>
            <a:xfrm>
              <a:off x="4989487" y="2968020"/>
              <a:ext cx="2209078" cy="32865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9" name="Rectangle 8">
              <a:extLst>
                <a:ext uri="{FF2B5EF4-FFF2-40B4-BE49-F238E27FC236}">
                  <a16:creationId xmlns:a16="http://schemas.microsoft.com/office/drawing/2014/main" xmlns="" id="{9338B4FB-04E5-4750-A7C6-6B41CB18A8DF}"/>
                </a:ext>
              </a:extLst>
            </p:cNvPr>
            <p:cNvSpPr/>
            <p:nvPr/>
          </p:nvSpPr>
          <p:spPr>
            <a:xfrm>
              <a:off x="2724789" y="2972255"/>
              <a:ext cx="2209078" cy="32865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xmlns="" id="{6D8F5724-1BBE-40BA-B1AC-42A5BB8E58C1}"/>
                </a:ext>
              </a:extLst>
            </p:cNvPr>
            <p:cNvSpPr/>
            <p:nvPr/>
          </p:nvSpPr>
          <p:spPr>
            <a:xfrm>
              <a:off x="9525135" y="2972255"/>
              <a:ext cx="2209078" cy="3286506"/>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6" name="Rectangle 25">
              <a:extLst>
                <a:ext uri="{FF2B5EF4-FFF2-40B4-BE49-F238E27FC236}">
                  <a16:creationId xmlns:a16="http://schemas.microsoft.com/office/drawing/2014/main" xmlns="" id="{2E2E8998-B8A4-4E26-9B27-2CDA46BBB5D1}"/>
                </a:ext>
              </a:extLst>
            </p:cNvPr>
            <p:cNvSpPr/>
            <p:nvPr/>
          </p:nvSpPr>
          <p:spPr>
            <a:xfrm>
              <a:off x="454535" y="6233899"/>
              <a:ext cx="2209078" cy="52601"/>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7" name="Rectangle 26">
              <a:extLst>
                <a:ext uri="{FF2B5EF4-FFF2-40B4-BE49-F238E27FC236}">
                  <a16:creationId xmlns:a16="http://schemas.microsoft.com/office/drawing/2014/main" xmlns="" id="{13208BB2-D413-4435-B441-73D8A5873417}"/>
                </a:ext>
              </a:extLst>
            </p:cNvPr>
            <p:cNvSpPr/>
            <p:nvPr/>
          </p:nvSpPr>
          <p:spPr>
            <a:xfrm>
              <a:off x="7264115" y="6233899"/>
              <a:ext cx="2209078" cy="52601"/>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accent5"/>
                </a:solidFill>
                <a:effectLst/>
                <a:uLnTx/>
                <a:uFillTx/>
                <a:ea typeface="+mn-ea"/>
                <a:cs typeface="+mn-cs"/>
              </a:endParaRPr>
            </a:p>
          </p:txBody>
        </p:sp>
        <p:sp>
          <p:nvSpPr>
            <p:cNvPr id="28" name="Rectangle 27">
              <a:extLst>
                <a:ext uri="{FF2B5EF4-FFF2-40B4-BE49-F238E27FC236}">
                  <a16:creationId xmlns:a16="http://schemas.microsoft.com/office/drawing/2014/main" xmlns="" id="{D768C7BD-C1BB-478D-9C90-A0B178F18D26}"/>
                </a:ext>
              </a:extLst>
            </p:cNvPr>
            <p:cNvSpPr/>
            <p:nvPr/>
          </p:nvSpPr>
          <p:spPr>
            <a:xfrm>
              <a:off x="4990186" y="6233899"/>
              <a:ext cx="2209078" cy="52601"/>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9" name="Rectangle 28">
              <a:extLst>
                <a:ext uri="{FF2B5EF4-FFF2-40B4-BE49-F238E27FC236}">
                  <a16:creationId xmlns:a16="http://schemas.microsoft.com/office/drawing/2014/main" xmlns="" id="{5E6824A9-28DB-4C34-BB79-B16D4F73B02A}"/>
                </a:ext>
              </a:extLst>
            </p:cNvPr>
            <p:cNvSpPr/>
            <p:nvPr/>
          </p:nvSpPr>
          <p:spPr>
            <a:xfrm>
              <a:off x="2725488" y="6233899"/>
              <a:ext cx="2209078" cy="52601"/>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xmlns="" id="{45DE97C5-81BA-42D0-9C8D-E82F9FCA2FA2}"/>
                </a:ext>
              </a:extLst>
            </p:cNvPr>
            <p:cNvSpPr/>
            <p:nvPr/>
          </p:nvSpPr>
          <p:spPr>
            <a:xfrm>
              <a:off x="9525834" y="6233899"/>
              <a:ext cx="2209078" cy="52601"/>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xmlns="" id="{7070277B-03C3-4619-91F1-3FD8FB70BDDB}"/>
                </a:ext>
              </a:extLst>
            </p:cNvPr>
            <p:cNvSpPr/>
            <p:nvPr/>
          </p:nvSpPr>
          <p:spPr>
            <a:xfrm>
              <a:off x="454535" y="2964259"/>
              <a:ext cx="2209078" cy="166966"/>
            </a:xfrm>
            <a:prstGeom prst="rect">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xmlns="" id="{2EE46494-F98F-4D4C-BFD6-295921FF6DC2}"/>
                </a:ext>
              </a:extLst>
            </p:cNvPr>
            <p:cNvSpPr/>
            <p:nvPr/>
          </p:nvSpPr>
          <p:spPr>
            <a:xfrm>
              <a:off x="7264115" y="2964259"/>
              <a:ext cx="2209078" cy="1669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accent5"/>
                </a:solidFill>
                <a:effectLst/>
                <a:uLnTx/>
                <a:uFillTx/>
                <a:ea typeface="+mn-ea"/>
                <a:cs typeface="+mn-cs"/>
              </a:endParaRPr>
            </a:p>
          </p:txBody>
        </p:sp>
        <p:sp>
          <p:nvSpPr>
            <p:cNvPr id="23" name="Rectangle 22">
              <a:extLst>
                <a:ext uri="{FF2B5EF4-FFF2-40B4-BE49-F238E27FC236}">
                  <a16:creationId xmlns:a16="http://schemas.microsoft.com/office/drawing/2014/main" xmlns="" id="{19CD1E32-8904-4206-A48E-635E4C9C9C5A}"/>
                </a:ext>
              </a:extLst>
            </p:cNvPr>
            <p:cNvSpPr/>
            <p:nvPr/>
          </p:nvSpPr>
          <p:spPr>
            <a:xfrm>
              <a:off x="4990186" y="2964259"/>
              <a:ext cx="2209078" cy="166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4" name="Rectangle 23">
              <a:extLst>
                <a:ext uri="{FF2B5EF4-FFF2-40B4-BE49-F238E27FC236}">
                  <a16:creationId xmlns:a16="http://schemas.microsoft.com/office/drawing/2014/main" xmlns="" id="{AB066B59-40A5-4D7E-B44F-B7B3A2FAE24D}"/>
                </a:ext>
              </a:extLst>
            </p:cNvPr>
            <p:cNvSpPr/>
            <p:nvPr/>
          </p:nvSpPr>
          <p:spPr>
            <a:xfrm>
              <a:off x="2725488" y="2964259"/>
              <a:ext cx="2209078" cy="166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5" name="Rectangle 24">
              <a:extLst>
                <a:ext uri="{FF2B5EF4-FFF2-40B4-BE49-F238E27FC236}">
                  <a16:creationId xmlns:a16="http://schemas.microsoft.com/office/drawing/2014/main" xmlns="" id="{7B60BA98-C452-4C9E-9952-70395263FD57}"/>
                </a:ext>
              </a:extLst>
            </p:cNvPr>
            <p:cNvSpPr/>
            <p:nvPr/>
          </p:nvSpPr>
          <p:spPr>
            <a:xfrm>
              <a:off x="9525834" y="2964259"/>
              <a:ext cx="2209078" cy="1669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grpSp>
      <p:sp>
        <p:nvSpPr>
          <p:cNvPr id="11" name="TextBox 10">
            <a:extLst>
              <a:ext uri="{FF2B5EF4-FFF2-40B4-BE49-F238E27FC236}">
                <a16:creationId xmlns:a16="http://schemas.microsoft.com/office/drawing/2014/main" xmlns="" id="{8C57DE3D-3B70-475B-A04F-8B902E547CAE}"/>
              </a:ext>
            </a:extLst>
          </p:cNvPr>
          <p:cNvSpPr txBox="1"/>
          <p:nvPr/>
        </p:nvSpPr>
        <p:spPr>
          <a:xfrm>
            <a:off x="565787" y="5730466"/>
            <a:ext cx="1985176" cy="393475"/>
          </a:xfrm>
          <a:prstGeom prst="rect">
            <a:avLst/>
          </a:prstGeom>
          <a:noFill/>
        </p:spPr>
        <p:txBody>
          <a:bodyPr wrap="square" lIns="0" tIns="0" rIns="0" bIns="0" rtlCol="0">
            <a:noAutofit/>
          </a:bodyPr>
          <a:lstStyle/>
          <a:p>
            <a:pPr lvl="0" algn="ctr" defTabSz="457200">
              <a:defRPr/>
            </a:pPr>
            <a:r>
              <a:rPr lang="en-US" sz="1200" b="1" dirty="0">
                <a:solidFill>
                  <a:srgbClr val="000000"/>
                </a:solidFill>
                <a:ea typeface="Arial" charset="0"/>
                <a:cs typeface="Arial" charset="0"/>
              </a:rPr>
              <a:t>The Annunciation</a:t>
            </a:r>
            <a:endParaRPr kumimoji="0" lang="en-US" sz="1200" b="1" i="0" u="none" strike="noStrike" kern="1200" cap="none" spc="0" normalizeH="0" baseline="0" noProof="0" dirty="0">
              <a:ln>
                <a:noFill/>
              </a:ln>
              <a:solidFill>
                <a:srgbClr val="000000"/>
              </a:solidFill>
              <a:effectLst/>
              <a:uLnTx/>
              <a:uFillTx/>
              <a:ea typeface="Arial" charset="0"/>
              <a:cs typeface="Arial" charset="0"/>
            </a:endParaRPr>
          </a:p>
        </p:txBody>
      </p:sp>
      <p:sp>
        <p:nvSpPr>
          <p:cNvPr id="12" name="TextBox 11">
            <a:extLst>
              <a:ext uri="{FF2B5EF4-FFF2-40B4-BE49-F238E27FC236}">
                <a16:creationId xmlns:a16="http://schemas.microsoft.com/office/drawing/2014/main" xmlns="" id="{1081E5F0-95BC-4259-A105-A22AF5AC94B2}"/>
              </a:ext>
            </a:extLst>
          </p:cNvPr>
          <p:cNvSpPr txBox="1"/>
          <p:nvPr/>
        </p:nvSpPr>
        <p:spPr>
          <a:xfrm>
            <a:off x="2836740" y="5730466"/>
            <a:ext cx="1985176" cy="393475"/>
          </a:xfrm>
          <a:prstGeom prst="rect">
            <a:avLst/>
          </a:prstGeom>
          <a:noFill/>
        </p:spPr>
        <p:txBody>
          <a:bodyPr wrap="square" lIns="0" tIns="0" rIns="0" bIns="0" rtlCol="0">
            <a:noAutofit/>
          </a:bodyPr>
          <a:lstStyle/>
          <a:p>
            <a:pPr lvl="0" algn="ctr" defTabSz="457200">
              <a:defRPr/>
            </a:pPr>
            <a:r>
              <a:rPr lang="en-US" sz="1200" b="1" dirty="0">
                <a:solidFill>
                  <a:srgbClr val="000000"/>
                </a:solidFill>
                <a:ea typeface="Arial" charset="0"/>
                <a:cs typeface="Arial" charset="0"/>
              </a:rPr>
              <a:t>The Visitation</a:t>
            </a:r>
            <a:endParaRPr kumimoji="0" lang="en-US" sz="1200" b="1" i="0" u="none" strike="noStrike" kern="1200" cap="none" spc="0" normalizeH="0" baseline="0" noProof="0" dirty="0">
              <a:ln>
                <a:noFill/>
              </a:ln>
              <a:solidFill>
                <a:srgbClr val="000000"/>
              </a:solidFill>
              <a:effectLst/>
              <a:uLnTx/>
              <a:uFillTx/>
              <a:ea typeface="Arial" charset="0"/>
              <a:cs typeface="Arial" charset="0"/>
            </a:endParaRPr>
          </a:p>
        </p:txBody>
      </p:sp>
      <p:sp>
        <p:nvSpPr>
          <p:cNvPr id="13" name="TextBox 12">
            <a:extLst>
              <a:ext uri="{FF2B5EF4-FFF2-40B4-BE49-F238E27FC236}">
                <a16:creationId xmlns:a16="http://schemas.microsoft.com/office/drawing/2014/main" xmlns="" id="{9F72AE8F-0746-4F1F-8235-9F70266B72A1}"/>
              </a:ext>
            </a:extLst>
          </p:cNvPr>
          <p:cNvSpPr txBox="1"/>
          <p:nvPr/>
        </p:nvSpPr>
        <p:spPr>
          <a:xfrm>
            <a:off x="5101438" y="5730466"/>
            <a:ext cx="1985176" cy="393475"/>
          </a:xfrm>
          <a:prstGeom prst="rect">
            <a:avLst/>
          </a:prstGeom>
          <a:noFill/>
        </p:spPr>
        <p:txBody>
          <a:bodyPr wrap="square" lIns="0" tIns="0" rIns="0" bIns="0" rtlCol="0">
            <a:noAutofit/>
          </a:bodyPr>
          <a:lstStyle/>
          <a:p>
            <a:pPr lvl="0" algn="ctr" defTabSz="457200">
              <a:defRPr/>
            </a:pPr>
            <a:r>
              <a:rPr lang="en-US" sz="1200" b="1" dirty="0">
                <a:solidFill>
                  <a:srgbClr val="000000"/>
                </a:solidFill>
                <a:ea typeface="Arial" charset="0"/>
                <a:cs typeface="Arial" charset="0"/>
              </a:rPr>
              <a:t>The Nativity</a:t>
            </a:r>
            <a:endParaRPr kumimoji="0" lang="en-US" sz="1200" b="1" i="0" u="none" strike="noStrike" kern="1200" cap="none" spc="0" normalizeH="0" baseline="0" noProof="0" dirty="0">
              <a:ln>
                <a:noFill/>
              </a:ln>
              <a:solidFill>
                <a:srgbClr val="000000"/>
              </a:solidFill>
              <a:effectLst/>
              <a:uLnTx/>
              <a:uFillTx/>
              <a:ea typeface="Arial" charset="0"/>
              <a:cs typeface="Arial" charset="0"/>
            </a:endParaRPr>
          </a:p>
        </p:txBody>
      </p:sp>
      <p:sp>
        <p:nvSpPr>
          <p:cNvPr id="14" name="TextBox 13">
            <a:extLst>
              <a:ext uri="{FF2B5EF4-FFF2-40B4-BE49-F238E27FC236}">
                <a16:creationId xmlns:a16="http://schemas.microsoft.com/office/drawing/2014/main" xmlns="" id="{57BD4274-ED07-4F57-B422-60A3169DB198}"/>
              </a:ext>
            </a:extLst>
          </p:cNvPr>
          <p:cNvSpPr txBox="1"/>
          <p:nvPr/>
        </p:nvSpPr>
        <p:spPr>
          <a:xfrm>
            <a:off x="7375368" y="5730466"/>
            <a:ext cx="1985176" cy="393475"/>
          </a:xfrm>
          <a:prstGeom prst="rect">
            <a:avLst/>
          </a:prstGeom>
          <a:noFill/>
        </p:spPr>
        <p:txBody>
          <a:bodyPr wrap="square" lIns="0" tIns="0" rIns="0" bIns="0" rtlCol="0">
            <a:noAutofit/>
          </a:bodyPr>
          <a:lstStyle/>
          <a:p>
            <a:pPr lvl="0" algn="ctr" defTabSz="457200">
              <a:defRPr/>
            </a:pPr>
            <a:r>
              <a:rPr lang="en-US" sz="1200" b="1" dirty="0">
                <a:solidFill>
                  <a:srgbClr val="000000"/>
                </a:solidFill>
                <a:ea typeface="Arial" charset="0"/>
                <a:cs typeface="Arial" charset="0"/>
              </a:rPr>
              <a:t>The Presentation</a:t>
            </a:r>
            <a:endParaRPr kumimoji="0" lang="en-US" sz="1200" b="1" i="0" u="none" strike="noStrike" kern="1200" cap="none" spc="0" normalizeH="0" baseline="0" noProof="0" dirty="0">
              <a:ln>
                <a:noFill/>
              </a:ln>
              <a:solidFill>
                <a:srgbClr val="000000"/>
              </a:solidFill>
              <a:effectLst/>
              <a:uLnTx/>
              <a:uFillTx/>
              <a:ea typeface="Arial" charset="0"/>
              <a:cs typeface="Arial" charset="0"/>
            </a:endParaRPr>
          </a:p>
        </p:txBody>
      </p:sp>
      <p:sp>
        <p:nvSpPr>
          <p:cNvPr id="15" name="TextBox 14">
            <a:extLst>
              <a:ext uri="{FF2B5EF4-FFF2-40B4-BE49-F238E27FC236}">
                <a16:creationId xmlns:a16="http://schemas.microsoft.com/office/drawing/2014/main" xmlns="" id="{C0703AE9-8BEA-4997-8D13-FD179A824519}"/>
              </a:ext>
            </a:extLst>
          </p:cNvPr>
          <p:cNvSpPr txBox="1"/>
          <p:nvPr/>
        </p:nvSpPr>
        <p:spPr>
          <a:xfrm>
            <a:off x="9637086" y="5730466"/>
            <a:ext cx="1985176" cy="393475"/>
          </a:xfrm>
          <a:prstGeom prst="rect">
            <a:avLst/>
          </a:prstGeom>
          <a:noFill/>
        </p:spPr>
        <p:txBody>
          <a:bodyPr wrap="square" lIns="0" tIns="0" rIns="0" bIns="0" rtlCol="0">
            <a:noAutofit/>
          </a:bodyPr>
          <a:lstStyle/>
          <a:p>
            <a:pPr lvl="0" algn="ctr" defTabSz="457200">
              <a:defRPr/>
            </a:pPr>
            <a:r>
              <a:rPr kumimoji="0" lang="en-US" sz="1200" b="1" i="0" u="none" strike="noStrike" kern="1200" cap="none" spc="0" normalizeH="0" baseline="0" noProof="0" dirty="0" smtClean="0">
                <a:ln>
                  <a:noFill/>
                </a:ln>
                <a:solidFill>
                  <a:srgbClr val="000000"/>
                </a:solidFill>
                <a:effectLst/>
                <a:uLnTx/>
                <a:uFillTx/>
                <a:ea typeface="Arial" charset="0"/>
                <a:cs typeface="Arial" charset="0"/>
              </a:rPr>
              <a:t>T</a:t>
            </a:r>
            <a:r>
              <a:rPr lang="en-GB" sz="1200" b="1" dirty="0">
                <a:solidFill>
                  <a:srgbClr val="000000"/>
                </a:solidFill>
                <a:ea typeface="Arial" charset="0"/>
                <a:cs typeface="Arial" charset="0"/>
              </a:rPr>
              <a:t>he Finding in the Temple</a:t>
            </a:r>
            <a:endParaRPr kumimoji="0" lang="en-US" sz="1200" b="1" i="0" u="none" strike="noStrike" kern="1200" cap="none" spc="0" normalizeH="0" baseline="0" noProof="0" dirty="0">
              <a:ln>
                <a:noFill/>
              </a:ln>
              <a:solidFill>
                <a:srgbClr val="000000"/>
              </a:solidFill>
              <a:effectLst/>
              <a:uLnTx/>
              <a:uFillTx/>
              <a:ea typeface="Arial" charset="0"/>
              <a:cs typeface="Arial" charset="0"/>
            </a:endParaRPr>
          </a:p>
        </p:txBody>
      </p:sp>
      <p:pic>
        <p:nvPicPr>
          <p:cNvPr id="37" name="Picture 36" descr="LC260"/>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600" y="4018540"/>
            <a:ext cx="1265559" cy="1488696"/>
          </a:xfrm>
          <a:prstGeom prst="rect">
            <a:avLst/>
          </a:prstGeom>
          <a:noFill/>
          <a:ln>
            <a:noFill/>
          </a:ln>
        </p:spPr>
      </p:pic>
      <p:pic>
        <p:nvPicPr>
          <p:cNvPr id="38" name="Picture 37" descr="LC088.TIF"/>
          <p:cNvPicPr/>
          <p:nvPr/>
        </p:nvPicPr>
        <p:blipFill>
          <a:blip r:embed="rId3">
            <a:clrChange>
              <a:clrFrom>
                <a:srgbClr val="FFFFFF"/>
              </a:clrFrom>
              <a:clrTo>
                <a:srgbClr val="FFFFFF">
                  <a:alpha val="0"/>
                </a:srgbClr>
              </a:clrTo>
            </a:clrChange>
          </a:blip>
          <a:stretch>
            <a:fillRect/>
          </a:stretch>
        </p:blipFill>
        <p:spPr>
          <a:xfrm>
            <a:off x="3277960" y="3950872"/>
            <a:ext cx="1101319" cy="1624032"/>
          </a:xfrm>
          <a:prstGeom prst="rect">
            <a:avLst/>
          </a:prstGeom>
        </p:spPr>
      </p:pic>
      <p:pic>
        <p:nvPicPr>
          <p:cNvPr id="39" name="Picture 38"/>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8855" y="4066532"/>
            <a:ext cx="1432050" cy="1392713"/>
          </a:xfrm>
          <a:prstGeom prst="rect">
            <a:avLst/>
          </a:prstGeom>
          <a:noFill/>
          <a:ln>
            <a:noFill/>
          </a:ln>
        </p:spPr>
      </p:pic>
      <p:pic>
        <p:nvPicPr>
          <p:cNvPr id="40" name="Picture 39"/>
          <p:cNvPicPr/>
          <p:nvPr/>
        </p:nvPicPr>
        <p:blipFill>
          <a:blip r:embed="rId5">
            <a:clrChange>
              <a:clrFrom>
                <a:srgbClr val="FFFFFF"/>
              </a:clrFrom>
              <a:clrTo>
                <a:srgbClr val="FFFFFF">
                  <a:alpha val="0"/>
                </a:srgbClr>
              </a:clrTo>
            </a:clrChange>
          </a:blip>
          <a:srcRect/>
          <a:stretch>
            <a:fillRect/>
          </a:stretch>
        </p:blipFill>
        <p:spPr bwMode="auto">
          <a:xfrm>
            <a:off x="7351902" y="3908161"/>
            <a:ext cx="2029392" cy="1709456"/>
          </a:xfrm>
          <a:prstGeom prst="rect">
            <a:avLst/>
          </a:prstGeom>
          <a:noFill/>
          <a:ln w="9525">
            <a:noFill/>
            <a:miter lim="800000"/>
            <a:headEnd/>
            <a:tailEnd/>
          </a:ln>
        </p:spPr>
      </p:pic>
      <p:pic>
        <p:nvPicPr>
          <p:cNvPr id="41" name="Picture 40"/>
          <p:cNvPicPr/>
          <p:nvPr/>
        </p:nvPicPr>
        <p:blipFill>
          <a:blip r:embed="rId6">
            <a:clrChange>
              <a:clrFrom>
                <a:srgbClr val="FFFFFF"/>
              </a:clrFrom>
              <a:clrTo>
                <a:srgbClr val="FFFFFF">
                  <a:alpha val="0"/>
                </a:srgbClr>
              </a:clrTo>
            </a:clrChange>
          </a:blip>
          <a:srcRect/>
          <a:stretch>
            <a:fillRect/>
          </a:stretch>
        </p:blipFill>
        <p:spPr bwMode="auto">
          <a:xfrm>
            <a:off x="9668122" y="4142359"/>
            <a:ext cx="1859528" cy="1241060"/>
          </a:xfrm>
          <a:prstGeom prst="rect">
            <a:avLst/>
          </a:prstGeom>
          <a:noFill/>
          <a:ln w="9525">
            <a:noFill/>
            <a:miter lim="800000"/>
            <a:headEnd/>
            <a:tailEnd/>
          </a:ln>
        </p:spPr>
      </p:pic>
      <p:sp>
        <p:nvSpPr>
          <p:cNvPr id="42" name="Rectangle 41"/>
          <p:cNvSpPr/>
          <p:nvPr/>
        </p:nvSpPr>
        <p:spPr>
          <a:xfrm>
            <a:off x="565787" y="1871604"/>
            <a:ext cx="10711813" cy="1826654"/>
          </a:xfrm>
          <a:prstGeom prst="rect">
            <a:avLst/>
          </a:prstGeom>
        </p:spPr>
        <p:txBody>
          <a:bodyPr wrap="square">
            <a:spAutoFit/>
          </a:bodyPr>
          <a:lstStyle/>
          <a:p>
            <a:pPr>
              <a:lnSpc>
                <a:spcPct val="115000"/>
              </a:lnSpc>
              <a:spcAft>
                <a:spcPts val="0"/>
              </a:spcAft>
            </a:pPr>
            <a:r>
              <a:rPr lang="en-GB" sz="1400" dirty="0">
                <a:latin typeface="SassoonPrimaryInfantMedium" panose="00000500000000000000" pitchFamily="2" charset="0"/>
                <a:ea typeface="Calibri" panose="020F0502020204030204" pitchFamily="34" charset="0"/>
                <a:cs typeface="Times New Roman" panose="02020603050405020304" pitchFamily="18" charset="0"/>
              </a:rPr>
              <a:t>Now look at </a:t>
            </a: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the </a:t>
            </a:r>
            <a:r>
              <a:rPr lang="en-GB" sz="1400" dirty="0">
                <a:latin typeface="SassoonPrimaryInfantMedium" panose="00000500000000000000" pitchFamily="2" charset="0"/>
                <a:ea typeface="Calibri" panose="020F0502020204030204" pitchFamily="34" charset="0"/>
                <a:cs typeface="Times New Roman" panose="02020603050405020304" pitchFamily="18" charset="0"/>
              </a:rPr>
              <a:t>five pictures of the joyful events in Jesus’ family. </a:t>
            </a:r>
            <a:r>
              <a:rPr lang="en-GB" sz="1400" b="1" dirty="0">
                <a:latin typeface="SassoonPrimaryInfantMedium" panose="00000500000000000000" pitchFamily="2" charset="0"/>
                <a:ea typeface="Calibri" panose="020F0502020204030204" pitchFamily="34" charset="0"/>
                <a:cs typeface="Times New Roman" panose="02020603050405020304" pitchFamily="18" charset="0"/>
              </a:rPr>
              <a:t>Choose one of the five pictures and read the chosen scripture story </a:t>
            </a:r>
            <a:r>
              <a:rPr lang="en-GB" sz="1400" dirty="0">
                <a:latin typeface="SassoonPrimaryInfantMedium" panose="00000500000000000000" pitchFamily="2" charset="0"/>
                <a:ea typeface="Calibri" panose="020F0502020204030204" pitchFamily="34" charset="0"/>
                <a:cs typeface="Times New Roman" panose="02020603050405020304" pitchFamily="18" charset="0"/>
              </a:rPr>
              <a:t>which is </a:t>
            </a: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on the next page. </a:t>
            </a:r>
            <a:r>
              <a:rPr lang="en-GB" sz="1400" dirty="0">
                <a:latin typeface="SassoonPrimaryInfantMedium" panose="00000500000000000000" pitchFamily="2" charset="0"/>
                <a:ea typeface="Calibri" panose="020F0502020204030204" pitchFamily="34" charset="0"/>
                <a:cs typeface="Times New Roman" panose="02020603050405020304" pitchFamily="18" charset="0"/>
              </a:rPr>
              <a:t>Any member of the family can read the story</a:t>
            </a: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 </a:t>
            </a:r>
            <a:r>
              <a:rPr lang="en-GB" sz="1400" b="1" dirty="0" smtClean="0">
                <a:latin typeface="SassoonPrimaryInfantMedium" panose="00000500000000000000" pitchFamily="2" charset="0"/>
                <a:ea typeface="Calibri" panose="020F0502020204030204" pitchFamily="34" charset="0"/>
                <a:cs typeface="Times New Roman" panose="02020603050405020304" pitchFamily="18" charset="0"/>
              </a:rPr>
              <a:t>Talk </a:t>
            </a:r>
            <a:r>
              <a:rPr lang="en-GB" sz="1400" b="1" dirty="0">
                <a:latin typeface="SassoonPrimaryInfantMedium" panose="00000500000000000000" pitchFamily="2" charset="0"/>
                <a:ea typeface="Calibri" panose="020F0502020204030204" pitchFamily="34" charset="0"/>
                <a:cs typeface="Times New Roman" panose="02020603050405020304" pitchFamily="18" charset="0"/>
              </a:rPr>
              <a:t>about the joyful moments of the story </a:t>
            </a:r>
            <a:r>
              <a:rPr lang="en-GB" sz="1400" dirty="0">
                <a:latin typeface="SassoonPrimaryInfantMedium" panose="00000500000000000000" pitchFamily="2" charset="0"/>
                <a:ea typeface="Calibri" panose="020F0502020204030204" pitchFamily="34" charset="0"/>
                <a:cs typeface="Times New Roman" panose="02020603050405020304" pitchFamily="18" charset="0"/>
              </a:rPr>
              <a:t>you have read together</a:t>
            </a: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400" dirty="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Look </a:t>
            </a:r>
            <a:r>
              <a:rPr lang="en-GB" sz="1400" dirty="0">
                <a:latin typeface="SassoonPrimaryInfantMedium" panose="00000500000000000000" pitchFamily="2" charset="0"/>
                <a:ea typeface="Calibri" panose="020F0502020204030204" pitchFamily="34" charset="0"/>
                <a:cs typeface="Times New Roman" panose="02020603050405020304" pitchFamily="18" charset="0"/>
              </a:rPr>
              <a:t>at all the </a:t>
            </a: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pictures again. </a:t>
            </a:r>
            <a:r>
              <a:rPr lang="en-GB" sz="1400" dirty="0">
                <a:latin typeface="SassoonPrimaryInfantMedium" panose="00000500000000000000" pitchFamily="2" charset="0"/>
                <a:ea typeface="Calibri" panose="020F0502020204030204" pitchFamily="34" charset="0"/>
                <a:cs typeface="Times New Roman" panose="02020603050405020304" pitchFamily="18" charset="0"/>
              </a:rPr>
              <a:t>The stories they tell centre upon Jesus; four of them upon the events surrounding his birth and the fifth when he was a young boy. When we think about these joyful moments in the life of Jesus and his family, it helps us to </a:t>
            </a:r>
            <a:r>
              <a:rPr lang="en-GB" sz="1400" b="1" dirty="0">
                <a:latin typeface="SassoonPrimaryInfantMedium" panose="00000500000000000000" pitchFamily="2" charset="0"/>
                <a:ea typeface="Calibri" panose="020F0502020204030204" pitchFamily="34" charset="0"/>
                <a:cs typeface="Times New Roman" panose="02020603050405020304" pitchFamily="18" charset="0"/>
              </a:rPr>
              <a:t>remember that in the events of our family life Jesus is present with </a:t>
            </a:r>
            <a:r>
              <a:rPr lang="en-GB" sz="1400" b="1" dirty="0" smtClean="0">
                <a:latin typeface="SassoonPrimaryInfantMedium" panose="00000500000000000000" pitchFamily="2" charset="0"/>
                <a:ea typeface="Calibri" panose="020F0502020204030204" pitchFamily="34" charset="0"/>
                <a:cs typeface="Times New Roman" panose="02020603050405020304" pitchFamily="18" charset="0"/>
              </a:rPr>
              <a:t>us</a:t>
            </a:r>
            <a:r>
              <a:rPr lang="en-GB" sz="1400" dirty="0" smtClean="0">
                <a:latin typeface="SassoonPrimaryInfantMedium" panose="000005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5864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assoonPrimaryInfantMedium" panose="00000500000000000000" pitchFamily="2" charset="0"/>
              </a:rPr>
              <a:t>We Listen</a:t>
            </a:r>
          </a:p>
        </p:txBody>
      </p:sp>
      <p:sp>
        <p:nvSpPr>
          <p:cNvPr id="3" name="Text Placeholder 2"/>
          <p:cNvSpPr>
            <a:spLocks noGrp="1"/>
          </p:cNvSpPr>
          <p:nvPr>
            <p:ph type="body" sz="quarter" idx="14"/>
          </p:nvPr>
        </p:nvSpPr>
        <p:spPr>
          <a:xfrm>
            <a:off x="914721" y="1474272"/>
            <a:ext cx="10362880" cy="475488"/>
          </a:xfrm>
        </p:spPr>
        <p:txBody>
          <a:bodyPr/>
          <a:lstStyle/>
          <a:p>
            <a:r>
              <a:rPr lang="en-GB" sz="1600" dirty="0" smtClean="0">
                <a:latin typeface="SassoonPrimaryInfantMedium" panose="00000500000000000000" pitchFamily="2" charset="0"/>
              </a:rPr>
              <a:t>Once we have reflected on the joys in our lives we look to the life Jesus led:  </a:t>
            </a:r>
            <a:endParaRPr lang="en-GB" sz="1600" dirty="0">
              <a:latin typeface="SassoonPrimaryInfantMedium" panose="00000500000000000000" pitchFamily="2" charset="0"/>
            </a:endParaRPr>
          </a:p>
        </p:txBody>
      </p:sp>
      <p:sp>
        <p:nvSpPr>
          <p:cNvPr id="5" name="Text Placeholder 5"/>
          <p:cNvSpPr>
            <a:spLocks noGrp="1"/>
          </p:cNvSpPr>
          <p:nvPr>
            <p:ph type="body" sz="quarter" idx="15"/>
          </p:nvPr>
        </p:nvSpPr>
        <p:spPr>
          <a:xfrm>
            <a:off x="914400" y="466344"/>
            <a:ext cx="4261867" cy="203200"/>
          </a:xfrm>
        </p:spPr>
        <p:txBody>
          <a:bodyPr/>
          <a:lstStyle/>
          <a:p>
            <a:r>
              <a:rPr lang="en-GB" dirty="0">
                <a:latin typeface="SassoonPrimaryInfantMedium" panose="00000500000000000000" pitchFamily="2" charset="0"/>
              </a:rPr>
              <a:t>Working together in the light of the lord </a:t>
            </a:r>
          </a:p>
          <a:p>
            <a:endParaRPr lang="en-GB" dirty="0"/>
          </a:p>
        </p:txBody>
      </p:sp>
      <p:grpSp>
        <p:nvGrpSpPr>
          <p:cNvPr id="45" name="Group 44"/>
          <p:cNvGrpSpPr/>
          <p:nvPr/>
        </p:nvGrpSpPr>
        <p:grpSpPr>
          <a:xfrm>
            <a:off x="453137" y="1765301"/>
            <a:ext cx="11281775" cy="4521200"/>
            <a:chOff x="453137" y="2964259"/>
            <a:chExt cx="11281775" cy="3893741"/>
          </a:xfrm>
        </p:grpSpPr>
        <p:sp>
          <p:nvSpPr>
            <p:cNvPr id="6" name="Rectangle 5">
              <a:extLst>
                <a:ext uri="{FF2B5EF4-FFF2-40B4-BE49-F238E27FC236}">
                  <a16:creationId xmlns:a16="http://schemas.microsoft.com/office/drawing/2014/main" xmlns="" id="{E626675D-3532-4B65-893F-24F5AD359EC2}"/>
                </a:ext>
              </a:extLst>
            </p:cNvPr>
            <p:cNvSpPr/>
            <p:nvPr/>
          </p:nvSpPr>
          <p:spPr>
            <a:xfrm>
              <a:off x="453836" y="2968667"/>
              <a:ext cx="2209078" cy="3851859"/>
            </a:xfrm>
            <a:prstGeom prst="rect">
              <a:avLst/>
            </a:prstGeom>
            <a:solidFill>
              <a:schemeClr val="accent4">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7" name="Rectangle 6">
              <a:extLst>
                <a:ext uri="{FF2B5EF4-FFF2-40B4-BE49-F238E27FC236}">
                  <a16:creationId xmlns:a16="http://schemas.microsoft.com/office/drawing/2014/main" xmlns="" id="{F2498332-A5BE-48BA-95DA-3DF09E7D8289}"/>
                </a:ext>
              </a:extLst>
            </p:cNvPr>
            <p:cNvSpPr/>
            <p:nvPr/>
          </p:nvSpPr>
          <p:spPr>
            <a:xfrm>
              <a:off x="7263417" y="2968667"/>
              <a:ext cx="2209078" cy="3851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xmlns="" id="{F636E21B-CEA7-4216-8DAF-9DBF221040FE}"/>
                </a:ext>
              </a:extLst>
            </p:cNvPr>
            <p:cNvSpPr/>
            <p:nvPr/>
          </p:nvSpPr>
          <p:spPr>
            <a:xfrm>
              <a:off x="4989487" y="2968667"/>
              <a:ext cx="2209078" cy="38518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9" name="Rectangle 8">
              <a:extLst>
                <a:ext uri="{FF2B5EF4-FFF2-40B4-BE49-F238E27FC236}">
                  <a16:creationId xmlns:a16="http://schemas.microsoft.com/office/drawing/2014/main" xmlns="" id="{9338B4FB-04E5-4750-A7C6-6B41CB18A8DF}"/>
                </a:ext>
              </a:extLst>
            </p:cNvPr>
            <p:cNvSpPr/>
            <p:nvPr/>
          </p:nvSpPr>
          <p:spPr>
            <a:xfrm>
              <a:off x="2724789" y="2973631"/>
              <a:ext cx="2209078" cy="38518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xmlns="" id="{6D8F5724-1BBE-40BA-B1AC-42A5BB8E58C1}"/>
                </a:ext>
              </a:extLst>
            </p:cNvPr>
            <p:cNvSpPr/>
            <p:nvPr/>
          </p:nvSpPr>
          <p:spPr>
            <a:xfrm>
              <a:off x="9525135" y="2973631"/>
              <a:ext cx="2209078" cy="3851859"/>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6" name="Rectangle 25">
              <a:extLst>
                <a:ext uri="{FF2B5EF4-FFF2-40B4-BE49-F238E27FC236}">
                  <a16:creationId xmlns:a16="http://schemas.microsoft.com/office/drawing/2014/main" xmlns="" id="{2E2E8998-B8A4-4E26-9B27-2CDA46BBB5D1}"/>
                </a:ext>
              </a:extLst>
            </p:cNvPr>
            <p:cNvSpPr/>
            <p:nvPr/>
          </p:nvSpPr>
          <p:spPr>
            <a:xfrm>
              <a:off x="454535" y="6796350"/>
              <a:ext cx="2209078" cy="6165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7" name="Rectangle 26">
              <a:extLst>
                <a:ext uri="{FF2B5EF4-FFF2-40B4-BE49-F238E27FC236}">
                  <a16:creationId xmlns:a16="http://schemas.microsoft.com/office/drawing/2014/main" xmlns="" id="{13208BB2-D413-4435-B441-73D8A5873417}"/>
                </a:ext>
              </a:extLst>
            </p:cNvPr>
            <p:cNvSpPr/>
            <p:nvPr/>
          </p:nvSpPr>
          <p:spPr>
            <a:xfrm>
              <a:off x="7264115" y="6796350"/>
              <a:ext cx="2209078" cy="6165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accent5"/>
                </a:solidFill>
                <a:effectLst/>
                <a:uLnTx/>
                <a:uFillTx/>
                <a:ea typeface="+mn-ea"/>
                <a:cs typeface="+mn-cs"/>
              </a:endParaRPr>
            </a:p>
          </p:txBody>
        </p:sp>
        <p:sp>
          <p:nvSpPr>
            <p:cNvPr id="28" name="Rectangle 27">
              <a:extLst>
                <a:ext uri="{FF2B5EF4-FFF2-40B4-BE49-F238E27FC236}">
                  <a16:creationId xmlns:a16="http://schemas.microsoft.com/office/drawing/2014/main" xmlns="" id="{D768C7BD-C1BB-478D-9C90-A0B178F18D26}"/>
                </a:ext>
              </a:extLst>
            </p:cNvPr>
            <p:cNvSpPr/>
            <p:nvPr/>
          </p:nvSpPr>
          <p:spPr>
            <a:xfrm>
              <a:off x="4990186" y="6796350"/>
              <a:ext cx="2209078" cy="6165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9" name="Rectangle 28">
              <a:extLst>
                <a:ext uri="{FF2B5EF4-FFF2-40B4-BE49-F238E27FC236}">
                  <a16:creationId xmlns:a16="http://schemas.microsoft.com/office/drawing/2014/main" xmlns="" id="{5E6824A9-28DB-4C34-BB79-B16D4F73B02A}"/>
                </a:ext>
              </a:extLst>
            </p:cNvPr>
            <p:cNvSpPr/>
            <p:nvPr/>
          </p:nvSpPr>
          <p:spPr>
            <a:xfrm>
              <a:off x="2725488" y="6796350"/>
              <a:ext cx="2209078" cy="6165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30" name="Rectangle 29">
              <a:extLst>
                <a:ext uri="{FF2B5EF4-FFF2-40B4-BE49-F238E27FC236}">
                  <a16:creationId xmlns:a16="http://schemas.microsoft.com/office/drawing/2014/main" xmlns="" id="{45DE97C5-81BA-42D0-9C8D-E82F9FCA2FA2}"/>
                </a:ext>
              </a:extLst>
            </p:cNvPr>
            <p:cNvSpPr/>
            <p:nvPr/>
          </p:nvSpPr>
          <p:spPr>
            <a:xfrm>
              <a:off x="9525834" y="6796350"/>
              <a:ext cx="2209078" cy="6165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1" name="TextBox 10">
              <a:extLst>
                <a:ext uri="{FF2B5EF4-FFF2-40B4-BE49-F238E27FC236}">
                  <a16:creationId xmlns:a16="http://schemas.microsoft.com/office/drawing/2014/main" xmlns="" id="{8C57DE3D-3B70-475B-A04F-8B902E547CAE}"/>
                </a:ext>
              </a:extLst>
            </p:cNvPr>
            <p:cNvSpPr txBox="1"/>
            <p:nvPr/>
          </p:nvSpPr>
          <p:spPr>
            <a:xfrm>
              <a:off x="565787" y="4091125"/>
              <a:ext cx="1985176" cy="461161"/>
            </a:xfrm>
            <a:prstGeom prst="rect">
              <a:avLst/>
            </a:prstGeom>
            <a:noFill/>
          </p:spPr>
          <p:txBody>
            <a:bodyPr wrap="square" lIns="0" tIns="0" rIns="0" bIns="0" rtlCol="0">
              <a:noAutofit/>
            </a:bodyPr>
            <a:lstStyle/>
            <a:p>
              <a:pPr lvl="0" algn="ctr" defTabSz="457200">
                <a:defRPr/>
              </a:pPr>
              <a:r>
                <a:rPr lang="en-US" sz="1200" b="1" dirty="0">
                  <a:solidFill>
                    <a:srgbClr val="000000"/>
                  </a:solidFill>
                  <a:latin typeface="SassoonPrimaryInfantMedium" panose="00000500000000000000" pitchFamily="2" charset="0"/>
                  <a:ea typeface="Arial" charset="0"/>
                  <a:cs typeface="Arial" charset="0"/>
                </a:rPr>
                <a:t>The Annunciation</a:t>
              </a:r>
              <a:endParaRPr kumimoji="0" lang="en-US" sz="1200" b="1"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12" name="TextBox 11">
              <a:extLst>
                <a:ext uri="{FF2B5EF4-FFF2-40B4-BE49-F238E27FC236}">
                  <a16:creationId xmlns:a16="http://schemas.microsoft.com/office/drawing/2014/main" xmlns="" id="{1081E5F0-95BC-4259-A105-A22AF5AC94B2}"/>
                </a:ext>
              </a:extLst>
            </p:cNvPr>
            <p:cNvSpPr txBox="1"/>
            <p:nvPr/>
          </p:nvSpPr>
          <p:spPr>
            <a:xfrm>
              <a:off x="2836740" y="4091125"/>
              <a:ext cx="1985176" cy="461161"/>
            </a:xfrm>
            <a:prstGeom prst="rect">
              <a:avLst/>
            </a:prstGeom>
            <a:noFill/>
          </p:spPr>
          <p:txBody>
            <a:bodyPr wrap="square" lIns="0" tIns="0" rIns="0" bIns="0" rtlCol="0">
              <a:noAutofit/>
            </a:bodyPr>
            <a:lstStyle/>
            <a:p>
              <a:pPr lvl="0" algn="ctr" defTabSz="457200">
                <a:defRPr/>
              </a:pPr>
              <a:r>
                <a:rPr lang="en-US" sz="1200" b="1" dirty="0">
                  <a:solidFill>
                    <a:srgbClr val="000000"/>
                  </a:solidFill>
                  <a:latin typeface="SassoonPrimaryInfantMedium" panose="00000500000000000000" pitchFamily="2" charset="0"/>
                  <a:ea typeface="Arial" charset="0"/>
                  <a:cs typeface="Arial" charset="0"/>
                </a:rPr>
                <a:t>The Visitation</a:t>
              </a:r>
              <a:endParaRPr kumimoji="0" lang="en-US" sz="1200" b="1"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13" name="TextBox 12">
              <a:extLst>
                <a:ext uri="{FF2B5EF4-FFF2-40B4-BE49-F238E27FC236}">
                  <a16:creationId xmlns:a16="http://schemas.microsoft.com/office/drawing/2014/main" xmlns="" id="{9F72AE8F-0746-4F1F-8235-9F70266B72A1}"/>
                </a:ext>
              </a:extLst>
            </p:cNvPr>
            <p:cNvSpPr txBox="1"/>
            <p:nvPr/>
          </p:nvSpPr>
          <p:spPr>
            <a:xfrm>
              <a:off x="5101438" y="4091125"/>
              <a:ext cx="1985176" cy="461161"/>
            </a:xfrm>
            <a:prstGeom prst="rect">
              <a:avLst/>
            </a:prstGeom>
            <a:noFill/>
          </p:spPr>
          <p:txBody>
            <a:bodyPr wrap="square" lIns="0" tIns="0" rIns="0" bIns="0" rtlCol="0">
              <a:noAutofit/>
            </a:bodyPr>
            <a:lstStyle/>
            <a:p>
              <a:pPr lvl="0" algn="ctr" defTabSz="457200">
                <a:defRPr/>
              </a:pPr>
              <a:r>
                <a:rPr lang="en-US" sz="1200" b="1" dirty="0">
                  <a:solidFill>
                    <a:srgbClr val="000000"/>
                  </a:solidFill>
                  <a:latin typeface="SassoonPrimaryInfantMedium" panose="00000500000000000000" pitchFamily="2" charset="0"/>
                  <a:ea typeface="Arial" charset="0"/>
                  <a:cs typeface="Arial" charset="0"/>
                </a:rPr>
                <a:t>The Nativity</a:t>
              </a:r>
              <a:endParaRPr kumimoji="0" lang="en-US" sz="1200" b="1"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14" name="TextBox 13">
              <a:extLst>
                <a:ext uri="{FF2B5EF4-FFF2-40B4-BE49-F238E27FC236}">
                  <a16:creationId xmlns:a16="http://schemas.microsoft.com/office/drawing/2014/main" xmlns="" id="{57BD4274-ED07-4F57-B422-60A3169DB198}"/>
                </a:ext>
              </a:extLst>
            </p:cNvPr>
            <p:cNvSpPr txBox="1"/>
            <p:nvPr/>
          </p:nvSpPr>
          <p:spPr>
            <a:xfrm>
              <a:off x="7375368" y="4091125"/>
              <a:ext cx="1985176" cy="461161"/>
            </a:xfrm>
            <a:prstGeom prst="rect">
              <a:avLst/>
            </a:prstGeom>
            <a:noFill/>
          </p:spPr>
          <p:txBody>
            <a:bodyPr wrap="square" lIns="0" tIns="0" rIns="0" bIns="0" rtlCol="0">
              <a:noAutofit/>
            </a:bodyPr>
            <a:lstStyle/>
            <a:p>
              <a:pPr lvl="0" algn="ctr" defTabSz="457200">
                <a:defRPr/>
              </a:pPr>
              <a:r>
                <a:rPr lang="en-US" sz="1200" b="1" dirty="0">
                  <a:solidFill>
                    <a:srgbClr val="000000"/>
                  </a:solidFill>
                  <a:latin typeface="SassoonPrimaryInfantMedium" panose="00000500000000000000" pitchFamily="2" charset="0"/>
                  <a:ea typeface="Arial" charset="0"/>
                  <a:cs typeface="Arial" charset="0"/>
                </a:rPr>
                <a:t>The Presentation</a:t>
              </a:r>
              <a:endParaRPr kumimoji="0" lang="en-US" sz="1200" b="1"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15" name="TextBox 14">
              <a:extLst>
                <a:ext uri="{FF2B5EF4-FFF2-40B4-BE49-F238E27FC236}">
                  <a16:creationId xmlns:a16="http://schemas.microsoft.com/office/drawing/2014/main" xmlns="" id="{C0703AE9-8BEA-4997-8D13-FD179A824519}"/>
                </a:ext>
              </a:extLst>
            </p:cNvPr>
            <p:cNvSpPr txBox="1"/>
            <p:nvPr/>
          </p:nvSpPr>
          <p:spPr>
            <a:xfrm>
              <a:off x="9637086" y="4091125"/>
              <a:ext cx="1985176" cy="461161"/>
            </a:xfrm>
            <a:prstGeom prst="rect">
              <a:avLst/>
            </a:prstGeom>
            <a:noFill/>
          </p:spPr>
          <p:txBody>
            <a:bodyPr wrap="square" lIns="0" tIns="0" rIns="0" bIns="0" rtlCol="0">
              <a:noAutofit/>
            </a:bodyPr>
            <a:lstStyle/>
            <a:p>
              <a:pPr lvl="0" algn="ctr" defTabSz="457200">
                <a:defRPr/>
              </a:pPr>
              <a:r>
                <a:rPr kumimoji="0" lang="en-US" sz="1200" b="1" i="0" u="none" strike="noStrike" kern="1200" cap="none" spc="0" normalizeH="0" baseline="0" noProof="0" dirty="0" smtClean="0">
                  <a:ln>
                    <a:noFill/>
                  </a:ln>
                  <a:solidFill>
                    <a:srgbClr val="000000"/>
                  </a:solidFill>
                  <a:effectLst/>
                  <a:uLnTx/>
                  <a:uFillTx/>
                  <a:ea typeface="Arial" charset="0"/>
                  <a:cs typeface="Arial" charset="0"/>
                </a:rPr>
                <a:t>T</a:t>
              </a:r>
              <a:r>
                <a:rPr lang="en-GB" sz="1200" b="1" dirty="0">
                  <a:solidFill>
                    <a:srgbClr val="000000"/>
                  </a:solidFill>
                  <a:latin typeface="SassoonPrimaryInfantMedium" panose="00000500000000000000" pitchFamily="2" charset="0"/>
                  <a:ea typeface="Arial" charset="0"/>
                  <a:cs typeface="Arial" charset="0"/>
                </a:rPr>
                <a:t>he Finding in the Temple</a:t>
              </a:r>
              <a:endParaRPr kumimoji="0" lang="en-US" sz="1200" b="1"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21" name="Rectangle 20">
              <a:extLst>
                <a:ext uri="{FF2B5EF4-FFF2-40B4-BE49-F238E27FC236}">
                  <a16:creationId xmlns:a16="http://schemas.microsoft.com/office/drawing/2014/main" xmlns="" id="{7070277B-03C3-4619-91F1-3FD8FB70BDDB}"/>
                </a:ext>
              </a:extLst>
            </p:cNvPr>
            <p:cNvSpPr/>
            <p:nvPr/>
          </p:nvSpPr>
          <p:spPr>
            <a:xfrm>
              <a:off x="454535" y="2964259"/>
              <a:ext cx="2209078" cy="195688"/>
            </a:xfrm>
            <a:prstGeom prst="rect">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xmlns="" id="{2EE46494-F98F-4D4C-BFD6-295921FF6DC2}"/>
                </a:ext>
              </a:extLst>
            </p:cNvPr>
            <p:cNvSpPr/>
            <p:nvPr/>
          </p:nvSpPr>
          <p:spPr>
            <a:xfrm>
              <a:off x="7264115" y="2964259"/>
              <a:ext cx="2209078" cy="1956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accent5"/>
                </a:solidFill>
                <a:effectLst/>
                <a:uLnTx/>
                <a:uFillTx/>
                <a:ea typeface="+mn-ea"/>
                <a:cs typeface="+mn-cs"/>
              </a:endParaRPr>
            </a:p>
          </p:txBody>
        </p:sp>
        <p:sp>
          <p:nvSpPr>
            <p:cNvPr id="23" name="Rectangle 22">
              <a:extLst>
                <a:ext uri="{FF2B5EF4-FFF2-40B4-BE49-F238E27FC236}">
                  <a16:creationId xmlns:a16="http://schemas.microsoft.com/office/drawing/2014/main" xmlns="" id="{19CD1E32-8904-4206-A48E-635E4C9C9C5A}"/>
                </a:ext>
              </a:extLst>
            </p:cNvPr>
            <p:cNvSpPr/>
            <p:nvPr/>
          </p:nvSpPr>
          <p:spPr>
            <a:xfrm>
              <a:off x="4990186" y="2964259"/>
              <a:ext cx="2209078" cy="195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4" name="Rectangle 23">
              <a:extLst>
                <a:ext uri="{FF2B5EF4-FFF2-40B4-BE49-F238E27FC236}">
                  <a16:creationId xmlns:a16="http://schemas.microsoft.com/office/drawing/2014/main" xmlns="" id="{AB066B59-40A5-4D7E-B44F-B7B3A2FAE24D}"/>
                </a:ext>
              </a:extLst>
            </p:cNvPr>
            <p:cNvSpPr/>
            <p:nvPr/>
          </p:nvSpPr>
          <p:spPr>
            <a:xfrm>
              <a:off x="2725488" y="2964259"/>
              <a:ext cx="2209078" cy="19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25" name="Rectangle 24">
              <a:extLst>
                <a:ext uri="{FF2B5EF4-FFF2-40B4-BE49-F238E27FC236}">
                  <a16:creationId xmlns:a16="http://schemas.microsoft.com/office/drawing/2014/main" xmlns="" id="{7B60BA98-C452-4C9E-9952-70395263FD57}"/>
                </a:ext>
              </a:extLst>
            </p:cNvPr>
            <p:cNvSpPr/>
            <p:nvPr/>
          </p:nvSpPr>
          <p:spPr>
            <a:xfrm>
              <a:off x="9525834" y="2964259"/>
              <a:ext cx="2209078" cy="195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31" name="TextBox 30">
              <a:extLst>
                <a:ext uri="{FF2B5EF4-FFF2-40B4-BE49-F238E27FC236}">
                  <a16:creationId xmlns:a16="http://schemas.microsoft.com/office/drawing/2014/main" xmlns="" id="{ABBA2FA7-696B-4C69-BAE2-B5963991065D}"/>
                </a:ext>
              </a:extLst>
            </p:cNvPr>
            <p:cNvSpPr txBox="1"/>
            <p:nvPr/>
          </p:nvSpPr>
          <p:spPr>
            <a:xfrm>
              <a:off x="453137" y="4263055"/>
              <a:ext cx="2204776" cy="2567458"/>
            </a:xfrm>
            <a:prstGeom prst="rect">
              <a:avLst/>
            </a:prstGeom>
            <a:noFill/>
          </p:spPr>
          <p:txBody>
            <a:bodyPr wrap="square" lIns="36000" tIns="36000" rIns="36000" bIns="36000" rtlCol="0">
              <a:spAutoFit/>
            </a:bodyPr>
            <a:lstStyle/>
            <a:p>
              <a:pPr lvl="0" defTabSz="457200">
                <a:defRPr/>
              </a:pPr>
              <a:r>
                <a:rPr lang="en-GB" sz="1050" dirty="0">
                  <a:solidFill>
                    <a:srgbClr val="000000"/>
                  </a:solidFill>
                  <a:latin typeface="SassoonPrimaryInfantMedium" panose="00000500000000000000" pitchFamily="2" charset="0"/>
                  <a:ea typeface="Arial" charset="0"/>
                  <a:cs typeface="Arial" charset="0"/>
                </a:rPr>
                <a:t>The Angel Gabriel was sent by God to Mary who lived in Nazareth. Mary was a little afraid at first but the angel said that he had come from God and God was very pleased with her. Gabriel had a message for her from God. God needed to send his Son to tell everyone about the kingdom of God. He would be born as a baby and needed a mother. God wanted Mary to be that mother. Mary wondered how it would all happen, but the angel assured her that the Holy Spirit would help her. Mary would do anything to please God and she said, “Yes”. The angel went quickly back to God.</a:t>
              </a:r>
              <a:endParaRPr kumimoji="0" lang="en-US" sz="1050" b="0"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32" name="TextBox 31">
              <a:extLst>
                <a:ext uri="{FF2B5EF4-FFF2-40B4-BE49-F238E27FC236}">
                  <a16:creationId xmlns:a16="http://schemas.microsoft.com/office/drawing/2014/main" xmlns="" id="{360FD279-A8EF-4337-B91F-C9F27EB5E9BF}"/>
                </a:ext>
              </a:extLst>
            </p:cNvPr>
            <p:cNvSpPr txBox="1"/>
            <p:nvPr/>
          </p:nvSpPr>
          <p:spPr>
            <a:xfrm>
              <a:off x="2724789" y="4263055"/>
              <a:ext cx="2199846" cy="1122864"/>
            </a:xfrm>
            <a:prstGeom prst="rect">
              <a:avLst/>
            </a:prstGeom>
            <a:noFill/>
          </p:spPr>
          <p:txBody>
            <a:bodyPr wrap="square" lIns="36000" tIns="36000" rIns="36000" bIns="36000" rtlCol="0">
              <a:spAutoFit/>
            </a:bodyPr>
            <a:lstStyle/>
            <a:p>
              <a:pPr lvl="0" defTabSz="457200">
                <a:defRPr/>
              </a:pPr>
              <a:r>
                <a:rPr lang="en-GB" sz="1000" dirty="0">
                  <a:solidFill>
                    <a:srgbClr val="000000"/>
                  </a:solidFill>
                  <a:latin typeface="SassoonPrimaryInfantMedium" panose="00000500000000000000" pitchFamily="2" charset="0"/>
                  <a:ea typeface="Arial" charset="0"/>
                  <a:cs typeface="Arial" charset="0"/>
                </a:rPr>
                <a:t>Mary knew that her cousin was expecting a baby and she was quite old, so she went off into the hill-country to help Elizabeth, her cousin. She stayed there for some time and Elizabeth had a baby boy which she and her husband, Zachary, called John.</a:t>
              </a:r>
              <a:endParaRPr kumimoji="0" lang="en-US" sz="1000" b="0"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33" name="TextBox 32">
              <a:extLst>
                <a:ext uri="{FF2B5EF4-FFF2-40B4-BE49-F238E27FC236}">
                  <a16:creationId xmlns:a16="http://schemas.microsoft.com/office/drawing/2014/main" xmlns="" id="{F934AB8F-B45F-488E-8FC7-9343F6D3A765}"/>
                </a:ext>
              </a:extLst>
            </p:cNvPr>
            <p:cNvSpPr txBox="1"/>
            <p:nvPr/>
          </p:nvSpPr>
          <p:spPr>
            <a:xfrm>
              <a:off x="4995043" y="4263055"/>
              <a:ext cx="2203522" cy="2010825"/>
            </a:xfrm>
            <a:prstGeom prst="rect">
              <a:avLst/>
            </a:prstGeom>
            <a:noFill/>
          </p:spPr>
          <p:txBody>
            <a:bodyPr wrap="square" lIns="36000" tIns="36000" rIns="36000" bIns="36000" rtlCol="0">
              <a:spAutoFit/>
            </a:bodyPr>
            <a:lstStyle/>
            <a:p>
              <a:pPr lvl="0" defTabSz="457200">
                <a:defRPr/>
              </a:pPr>
              <a:r>
                <a:rPr lang="en-GB" sz="1050" dirty="0">
                  <a:solidFill>
                    <a:srgbClr val="000000"/>
                  </a:solidFill>
                  <a:latin typeface="SassoonPrimaryInfantMedium" panose="00000500000000000000" pitchFamily="2" charset="0"/>
                  <a:ea typeface="Arial" charset="0"/>
                  <a:cs typeface="Arial" charset="0"/>
                </a:rPr>
                <a:t>Shortly before Mary had her baby, she and Joseph, her husband, had to make a long    journey to a city called Bethlehem. When they arrived in Bethlehem, it was full of visitors and Joseph had great difficulty finding a place for them to stay. Eventually, a kind inn-keeper showed them a shed where the animals slept. Joseph was grateful for a dry place with warm hay to go to sleep on. During that night Mary had her baby. She and </a:t>
              </a:r>
              <a:r>
                <a:rPr lang="en-GB" sz="1050" dirty="0" smtClean="0">
                  <a:solidFill>
                    <a:srgbClr val="000000"/>
                  </a:solidFill>
                  <a:latin typeface="SassoonPrimaryInfantMedium" panose="00000500000000000000" pitchFamily="2" charset="0"/>
                  <a:ea typeface="Arial" charset="0"/>
                  <a:cs typeface="Arial" charset="0"/>
                </a:rPr>
                <a:t>Joseph called </a:t>
              </a:r>
              <a:r>
                <a:rPr lang="en-GB" sz="1050" dirty="0">
                  <a:solidFill>
                    <a:srgbClr val="000000"/>
                  </a:solidFill>
                  <a:latin typeface="SassoonPrimaryInfantMedium" panose="00000500000000000000" pitchFamily="2" charset="0"/>
                  <a:ea typeface="Arial" charset="0"/>
                  <a:cs typeface="Arial" charset="0"/>
                </a:rPr>
                <a:t>him Jesus.</a:t>
              </a:r>
            </a:p>
          </p:txBody>
        </p:sp>
        <p:sp>
          <p:nvSpPr>
            <p:cNvPr id="34" name="TextBox 33">
              <a:extLst>
                <a:ext uri="{FF2B5EF4-FFF2-40B4-BE49-F238E27FC236}">
                  <a16:creationId xmlns:a16="http://schemas.microsoft.com/office/drawing/2014/main" xmlns="" id="{549F5D07-5D82-4FA1-8D81-E6D02C9EBD8B}"/>
                </a:ext>
              </a:extLst>
            </p:cNvPr>
            <p:cNvSpPr txBox="1"/>
            <p:nvPr/>
          </p:nvSpPr>
          <p:spPr>
            <a:xfrm>
              <a:off x="7260004" y="4263055"/>
              <a:ext cx="2212491" cy="2149984"/>
            </a:xfrm>
            <a:prstGeom prst="rect">
              <a:avLst/>
            </a:prstGeom>
            <a:noFill/>
          </p:spPr>
          <p:txBody>
            <a:bodyPr wrap="square" lIns="36000" tIns="36000" rIns="36000" bIns="36000" rtlCol="0">
              <a:spAutoFit/>
            </a:bodyPr>
            <a:lstStyle/>
            <a:p>
              <a:pPr lvl="0" defTabSz="457200">
                <a:defRPr/>
              </a:pPr>
              <a:r>
                <a:rPr lang="en-GB" sz="1050" dirty="0">
                  <a:solidFill>
                    <a:srgbClr val="000000"/>
                  </a:solidFill>
                  <a:latin typeface="SassoonPrimaryInfantMedium" panose="00000500000000000000" pitchFamily="2" charset="0"/>
                  <a:ea typeface="Arial" charset="0"/>
                  <a:cs typeface="Arial" charset="0"/>
                </a:rPr>
                <a:t>Some days after Jesus was born, Mary and Joseph took their baby to the temple. All parents did this when they had a new baby boy. While they were there they met two old, kind people. Both of them had been waiting to see Jesus and they recognised him in his parents’ arms. The old man, Simeon, took Jesus in his arms and blessed him. He blessed Mary and Joseph as well.  Before they took their baby home with them, they gave the temple-official a pair of turtle doves (like pigeons) as an offering.</a:t>
              </a:r>
              <a:endParaRPr kumimoji="0" lang="en-US" sz="1050" b="0" i="0" u="none" strike="noStrike" kern="1200" cap="none" spc="0" normalizeH="0" baseline="0" noProof="0" dirty="0">
                <a:ln>
                  <a:noFill/>
                </a:ln>
                <a:solidFill>
                  <a:srgbClr val="000000"/>
                </a:solidFill>
                <a:effectLst/>
                <a:uLnTx/>
                <a:uFillTx/>
                <a:latin typeface="SassoonPrimaryInfantMedium" panose="00000500000000000000" pitchFamily="2" charset="0"/>
                <a:ea typeface="Arial" charset="0"/>
                <a:cs typeface="Arial" charset="0"/>
              </a:endParaRPr>
            </a:p>
          </p:txBody>
        </p:sp>
        <p:sp>
          <p:nvSpPr>
            <p:cNvPr id="35" name="TextBox 34">
              <a:extLst>
                <a:ext uri="{FF2B5EF4-FFF2-40B4-BE49-F238E27FC236}">
                  <a16:creationId xmlns:a16="http://schemas.microsoft.com/office/drawing/2014/main" xmlns="" id="{72572A0A-41E3-4305-8865-806DD47FC500}"/>
                </a:ext>
              </a:extLst>
            </p:cNvPr>
            <p:cNvSpPr txBox="1"/>
            <p:nvPr/>
          </p:nvSpPr>
          <p:spPr>
            <a:xfrm>
              <a:off x="9533935" y="4263055"/>
              <a:ext cx="2200278" cy="2448179"/>
            </a:xfrm>
            <a:prstGeom prst="rect">
              <a:avLst/>
            </a:prstGeom>
            <a:noFill/>
          </p:spPr>
          <p:txBody>
            <a:bodyPr wrap="square" lIns="36000" tIns="36000" rIns="36000" bIns="36000" rtlCol="0">
              <a:spAutoFit/>
            </a:bodyPr>
            <a:lstStyle/>
            <a:p>
              <a:pPr lvl="0" defTabSz="457200">
                <a:defRPr/>
              </a:pPr>
              <a:r>
                <a:rPr lang="en-GB" sz="900" dirty="0">
                  <a:solidFill>
                    <a:srgbClr val="000000"/>
                  </a:solidFill>
                  <a:latin typeface="SassoonPrimaryInfantMedium" panose="00000500000000000000" pitchFamily="2" charset="0"/>
                  <a:ea typeface="Arial" charset="0"/>
                  <a:cs typeface="Arial" charset="0"/>
                </a:rPr>
                <a:t>Jesus lived with Mary and Joseph in Nazareth and learnt many things from both his parents. Every year they went to Jerusalem to pray with everyone else in the temple. It was the feast of the Passover. The men and older boys prayed in one area and the girls and women were in another. When it was all over everyone went home. After three days Mary and Joseph met up and Jesus was not with them. They were very worried and upset and immediately returned to Jerusalem to find him. He was about twelve years old. Finally they found him talking to all the learned men and asking them questions. Mary and Joseph were very relieved to find him, and asked him what he thought he was doing. Jesus answered, “I must be doing my Father’s work”. They all went home </a:t>
              </a:r>
              <a:r>
                <a:rPr lang="en-GB" sz="900" dirty="0" smtClean="0">
                  <a:solidFill>
                    <a:srgbClr val="000000"/>
                  </a:solidFill>
                  <a:latin typeface="SassoonPrimaryInfantMedium" panose="00000500000000000000" pitchFamily="2" charset="0"/>
                  <a:ea typeface="Arial" charset="0"/>
                  <a:cs typeface="Arial" charset="0"/>
                </a:rPr>
                <a:t>happily</a:t>
              </a:r>
              <a:r>
                <a:rPr lang="en-GB" sz="900" dirty="0" smtClean="0">
                  <a:solidFill>
                    <a:srgbClr val="000000"/>
                  </a:solidFill>
                  <a:ea typeface="Arial" charset="0"/>
                  <a:cs typeface="Arial" charset="0"/>
                </a:rPr>
                <a:t>.</a:t>
              </a:r>
              <a:endParaRPr kumimoji="0" lang="en-US" sz="900" b="0" i="0" u="none" strike="noStrike" kern="1200" cap="none" spc="0" normalizeH="0" baseline="0" noProof="0" dirty="0">
                <a:ln>
                  <a:noFill/>
                </a:ln>
                <a:solidFill>
                  <a:srgbClr val="000000"/>
                </a:solidFill>
                <a:effectLst/>
                <a:uLnTx/>
                <a:uFillTx/>
                <a:ea typeface="Arial" charset="0"/>
                <a:cs typeface="Arial" charset="0"/>
              </a:endParaRPr>
            </a:p>
          </p:txBody>
        </p:sp>
        <p:pic>
          <p:nvPicPr>
            <p:cNvPr id="37" name="Picture 36" descr="LC260"/>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2473" y="3243045"/>
              <a:ext cx="785813" cy="813955"/>
            </a:xfrm>
            <a:prstGeom prst="rect">
              <a:avLst/>
            </a:prstGeom>
            <a:noFill/>
            <a:ln>
              <a:noFill/>
            </a:ln>
          </p:spPr>
        </p:pic>
        <p:pic>
          <p:nvPicPr>
            <p:cNvPr id="38" name="Picture 37" descr="LC088.TIF"/>
            <p:cNvPicPr/>
            <p:nvPr/>
          </p:nvPicPr>
          <p:blipFill>
            <a:blip r:embed="rId3">
              <a:clrChange>
                <a:clrFrom>
                  <a:srgbClr val="FFFFFF"/>
                </a:clrFrom>
                <a:clrTo>
                  <a:srgbClr val="FFFFFF">
                    <a:alpha val="0"/>
                  </a:srgbClr>
                </a:clrTo>
              </a:clrChange>
            </a:blip>
            <a:stretch>
              <a:fillRect/>
            </a:stretch>
          </p:blipFill>
          <p:spPr>
            <a:xfrm>
              <a:off x="3486703" y="3206047"/>
              <a:ext cx="683832" cy="887951"/>
            </a:xfrm>
            <a:prstGeom prst="rect">
              <a:avLst/>
            </a:prstGeom>
          </p:spPr>
        </p:pic>
        <p:pic>
          <p:nvPicPr>
            <p:cNvPr id="39" name="Picture 38"/>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0285" y="3269285"/>
              <a:ext cx="889191" cy="761476"/>
            </a:xfrm>
            <a:prstGeom prst="rect">
              <a:avLst/>
            </a:prstGeom>
            <a:noFill/>
            <a:ln>
              <a:noFill/>
            </a:ln>
          </p:spPr>
        </p:pic>
        <p:pic>
          <p:nvPicPr>
            <p:cNvPr id="40" name="Picture 39"/>
            <p:cNvPicPr/>
            <p:nvPr/>
          </p:nvPicPr>
          <p:blipFill>
            <a:blip r:embed="rId5">
              <a:clrChange>
                <a:clrFrom>
                  <a:srgbClr val="FFFFFF"/>
                </a:clrFrom>
                <a:clrTo>
                  <a:srgbClr val="FFFFFF">
                    <a:alpha val="0"/>
                  </a:srgbClr>
                </a:clrTo>
              </a:clrChange>
            </a:blip>
            <a:srcRect/>
            <a:stretch>
              <a:fillRect/>
            </a:stretch>
          </p:blipFill>
          <p:spPr bwMode="auto">
            <a:xfrm>
              <a:off x="7736551" y="3182694"/>
              <a:ext cx="1260094" cy="934657"/>
            </a:xfrm>
            <a:prstGeom prst="rect">
              <a:avLst/>
            </a:prstGeom>
            <a:noFill/>
            <a:ln w="9525">
              <a:noFill/>
              <a:miter lim="800000"/>
              <a:headEnd/>
              <a:tailEnd/>
            </a:ln>
          </p:spPr>
        </p:pic>
        <p:pic>
          <p:nvPicPr>
            <p:cNvPr id="41" name="Picture 40"/>
            <p:cNvPicPr/>
            <p:nvPr/>
          </p:nvPicPr>
          <p:blipFill>
            <a:blip r:embed="rId6">
              <a:clrChange>
                <a:clrFrom>
                  <a:srgbClr val="FFFFFF"/>
                </a:clrFrom>
                <a:clrTo>
                  <a:srgbClr val="FFFFFF">
                    <a:alpha val="0"/>
                  </a:srgbClr>
                </a:clrTo>
              </a:clrChange>
            </a:blip>
            <a:srcRect/>
            <a:stretch>
              <a:fillRect/>
            </a:stretch>
          </p:blipFill>
          <p:spPr bwMode="auto">
            <a:xfrm>
              <a:off x="10020576" y="3310744"/>
              <a:ext cx="1154621" cy="678558"/>
            </a:xfrm>
            <a:prstGeom prst="rect">
              <a:avLst/>
            </a:prstGeom>
            <a:noFill/>
            <a:ln w="9525">
              <a:noFill/>
              <a:miter lim="800000"/>
              <a:headEnd/>
              <a:tailEnd/>
            </a:ln>
          </p:spPr>
        </p:pic>
      </p:grpSp>
    </p:spTree>
    <p:extLst>
      <p:ext uri="{BB962C8B-B14F-4D97-AF65-F5344CB8AC3E}">
        <p14:creationId xmlns:p14="http://schemas.microsoft.com/office/powerpoint/2010/main" val="194998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assoonPrimaryInfantMedium" panose="00000500000000000000" pitchFamily="2" charset="0"/>
              </a:rPr>
              <a:t>We Respond</a:t>
            </a:r>
          </a:p>
        </p:txBody>
      </p:sp>
      <p:sp>
        <p:nvSpPr>
          <p:cNvPr id="3" name="Text Placeholder 2"/>
          <p:cNvSpPr>
            <a:spLocks noGrp="1"/>
          </p:cNvSpPr>
          <p:nvPr>
            <p:ph type="body" sz="quarter" idx="14"/>
          </p:nvPr>
        </p:nvSpPr>
        <p:spPr/>
        <p:txBody>
          <a:bodyPr/>
          <a:lstStyle/>
          <a:p>
            <a:r>
              <a:rPr lang="en-GB" sz="1400" dirty="0" smtClean="0">
                <a:latin typeface="SassoonPrimaryInfantMedium" panose="00000500000000000000" pitchFamily="2" charset="0"/>
              </a:rPr>
              <a:t>Now we have discussed the stories of Jesus’ life we use our rosary to pray.</a:t>
            </a:r>
            <a:endParaRPr lang="en-GB" sz="1400" dirty="0">
              <a:latin typeface="SassoonPrimaryInfantMedium" panose="00000500000000000000" pitchFamily="2" charset="0"/>
            </a:endParaRPr>
          </a:p>
        </p:txBody>
      </p:sp>
      <p:sp>
        <p:nvSpPr>
          <p:cNvPr id="5" name="Text Placeholder 5"/>
          <p:cNvSpPr>
            <a:spLocks noGrp="1"/>
          </p:cNvSpPr>
          <p:nvPr>
            <p:ph type="body" sz="quarter" idx="15"/>
          </p:nvPr>
        </p:nvSpPr>
        <p:spPr>
          <a:xfrm>
            <a:off x="914400" y="466344"/>
            <a:ext cx="4261867" cy="203200"/>
          </a:xfrm>
        </p:spPr>
        <p:txBody>
          <a:bodyPr/>
          <a:lstStyle/>
          <a:p>
            <a:r>
              <a:rPr lang="en-GB" dirty="0">
                <a:latin typeface="SassoonPrimaryInfantMedium" panose="00000500000000000000" pitchFamily="2" charset="0"/>
              </a:rPr>
              <a:t>Working together in the light of the lord </a:t>
            </a:r>
          </a:p>
          <a:p>
            <a:endParaRPr lang="en-GB" dirty="0">
              <a:latin typeface="SassoonPrimaryInfantMedium" panose="00000500000000000000" pitchFamily="2" charset="0"/>
            </a:endParaRPr>
          </a:p>
        </p:txBody>
      </p:sp>
      <p:grpSp>
        <p:nvGrpSpPr>
          <p:cNvPr id="24" name="Group 23"/>
          <p:cNvGrpSpPr/>
          <p:nvPr/>
        </p:nvGrpSpPr>
        <p:grpSpPr>
          <a:xfrm>
            <a:off x="914400" y="3705021"/>
            <a:ext cx="1865575" cy="2431252"/>
            <a:chOff x="10414585" y="4373326"/>
            <a:chExt cx="1865575" cy="2431252"/>
          </a:xfrm>
        </p:grpSpPr>
        <p:grpSp>
          <p:nvGrpSpPr>
            <p:cNvPr id="21" name="Group 20"/>
            <p:cNvGrpSpPr/>
            <p:nvPr/>
          </p:nvGrpSpPr>
          <p:grpSpPr>
            <a:xfrm>
              <a:off x="10523749" y="4373326"/>
              <a:ext cx="1176232" cy="2084450"/>
              <a:chOff x="6926580" y="2670429"/>
              <a:chExt cx="1722120" cy="3051844"/>
            </a:xfrm>
          </p:grpSpPr>
          <p:sp>
            <p:nvSpPr>
              <p:cNvPr id="6" name="10-Point Star 5"/>
              <p:cNvSpPr/>
              <p:nvPr/>
            </p:nvSpPr>
            <p:spPr>
              <a:xfrm>
                <a:off x="7757160" y="4042410"/>
                <a:ext cx="323850" cy="323850"/>
              </a:xfrm>
              <a:prstGeom prst="star10">
                <a:avLst>
                  <a:gd name="adj" fmla="val 50000"/>
                  <a:gd name="hf" fmla="val 1051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10-Point Star 6"/>
              <p:cNvSpPr/>
              <p:nvPr/>
            </p:nvSpPr>
            <p:spPr>
              <a:xfrm>
                <a:off x="8107680" y="2805684"/>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10-Point Star 7"/>
              <p:cNvSpPr/>
              <p:nvPr/>
            </p:nvSpPr>
            <p:spPr>
              <a:xfrm>
                <a:off x="8324850" y="3131439"/>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10-Point Star 8"/>
              <p:cNvSpPr/>
              <p:nvPr/>
            </p:nvSpPr>
            <p:spPr>
              <a:xfrm>
                <a:off x="8324850" y="3520249"/>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10-Point Star 9"/>
              <p:cNvSpPr/>
              <p:nvPr/>
            </p:nvSpPr>
            <p:spPr>
              <a:xfrm>
                <a:off x="7728585" y="2670429"/>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0-Point Star 10"/>
              <p:cNvSpPr/>
              <p:nvPr/>
            </p:nvSpPr>
            <p:spPr>
              <a:xfrm>
                <a:off x="8143875" y="3896868"/>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10-Point Star 12"/>
              <p:cNvSpPr/>
              <p:nvPr/>
            </p:nvSpPr>
            <p:spPr>
              <a:xfrm>
                <a:off x="7400925" y="3914775"/>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0-Point Star 13"/>
              <p:cNvSpPr/>
              <p:nvPr/>
            </p:nvSpPr>
            <p:spPr>
              <a:xfrm>
                <a:off x="7096125" y="3651504"/>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0-Point Star 14"/>
              <p:cNvSpPr/>
              <p:nvPr/>
            </p:nvSpPr>
            <p:spPr>
              <a:xfrm>
                <a:off x="7096125" y="3003804"/>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10-Point Star 15"/>
              <p:cNvSpPr/>
              <p:nvPr/>
            </p:nvSpPr>
            <p:spPr>
              <a:xfrm>
                <a:off x="7372350" y="2762250"/>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10-Point Star 16"/>
              <p:cNvSpPr/>
              <p:nvPr/>
            </p:nvSpPr>
            <p:spPr>
              <a:xfrm>
                <a:off x="6926580" y="3327654"/>
                <a:ext cx="323850" cy="323850"/>
              </a:xfrm>
              <a:prstGeom prst="star10">
                <a:avLst>
                  <a:gd name="adj" fmla="val 50000"/>
                  <a:gd name="hf" fmla="val 105146"/>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30968" y="4778280"/>
                <a:ext cx="1044815" cy="27324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5400000">
                <a:off x="7321262" y="4953540"/>
                <a:ext cx="1264227" cy="273240"/>
              </a:xfrm>
              <a:prstGeom prst="rect">
                <a:avLst/>
              </a:prstGeom>
              <a:solidFill>
                <a:srgbClr val="405F9E"/>
              </a:solidFill>
              <a:ln>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0414585" y="6527579"/>
              <a:ext cx="1865575" cy="276999"/>
            </a:xfrm>
            <a:prstGeom prst="rect">
              <a:avLst/>
            </a:prstGeom>
          </p:spPr>
          <p:txBody>
            <a:bodyPr wrap="none">
              <a:spAutoFit/>
            </a:bodyPr>
            <a:lstStyle/>
            <a:p>
              <a:r>
                <a:rPr lang="en-GB" sz="1200" dirty="0" smtClean="0">
                  <a:latin typeface="SassoonPrimaryInfantMedium" panose="00000500000000000000" pitchFamily="2" charset="0"/>
                </a:rPr>
                <a:t>One decade of the rosary</a:t>
              </a:r>
              <a:endParaRPr lang="en-GB" sz="1200" dirty="0">
                <a:latin typeface="SassoonPrimaryInfantMedium" panose="00000500000000000000" pitchFamily="2" charset="0"/>
              </a:endParaRPr>
            </a:p>
          </p:txBody>
        </p:sp>
      </p:grpSp>
      <p:grpSp>
        <p:nvGrpSpPr>
          <p:cNvPr id="27" name="Group 26"/>
          <p:cNvGrpSpPr/>
          <p:nvPr/>
        </p:nvGrpSpPr>
        <p:grpSpPr>
          <a:xfrm>
            <a:off x="7943850" y="1390620"/>
            <a:ext cx="3333750" cy="4714875"/>
            <a:chOff x="6734175" y="1485900"/>
            <a:chExt cx="3333750" cy="4714875"/>
          </a:xfrm>
        </p:grpSpPr>
        <p:sp>
          <p:nvSpPr>
            <p:cNvPr id="26" name="Rectangle 25"/>
            <p:cNvSpPr/>
            <p:nvPr/>
          </p:nvSpPr>
          <p:spPr>
            <a:xfrm>
              <a:off x="6734175" y="1485900"/>
              <a:ext cx="3333750" cy="4714875"/>
            </a:xfrm>
            <a:prstGeom prst="rect">
              <a:avLst/>
            </a:prstGeom>
            <a:solidFill>
              <a:schemeClr val="bg1"/>
            </a:solidFill>
            <a:ln w="28575">
              <a:solidFill>
                <a:srgbClr val="405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36944" y="1581180"/>
              <a:ext cx="3128212" cy="4524315"/>
            </a:xfrm>
            <a:prstGeom prst="rect">
              <a:avLst/>
            </a:prstGeom>
            <a:ln w="28575">
              <a:solidFill>
                <a:schemeClr val="accent2"/>
              </a:solidFill>
            </a:ln>
          </p:spPr>
          <p:txBody>
            <a:bodyPr>
              <a:spAutoFit/>
            </a:bodyPr>
            <a:lstStyle/>
            <a:p>
              <a:pPr algn="ctr"/>
              <a:r>
                <a:rPr lang="en-GB" sz="1200" dirty="0">
                  <a:latin typeface="SassoonPrimaryInfantMedium" panose="00000500000000000000" pitchFamily="2" charset="0"/>
                </a:rPr>
                <a:t>Our Father, who art in heaven,</a:t>
              </a:r>
            </a:p>
            <a:p>
              <a:pPr algn="ctr"/>
              <a:r>
                <a:rPr lang="en-GB" sz="1200" dirty="0">
                  <a:latin typeface="SassoonPrimaryInfantMedium" panose="00000500000000000000" pitchFamily="2" charset="0"/>
                </a:rPr>
                <a:t>hallowed be thy name.</a:t>
              </a:r>
            </a:p>
            <a:p>
              <a:pPr algn="ctr"/>
              <a:r>
                <a:rPr lang="en-GB" sz="1200" dirty="0">
                  <a:latin typeface="SassoonPrimaryInfantMedium" panose="00000500000000000000" pitchFamily="2" charset="0"/>
                </a:rPr>
                <a:t>Thy kingdom come.</a:t>
              </a:r>
            </a:p>
            <a:p>
              <a:pPr algn="ctr"/>
              <a:r>
                <a:rPr lang="en-GB" sz="1200" dirty="0">
                  <a:latin typeface="SassoonPrimaryInfantMedium" panose="00000500000000000000" pitchFamily="2" charset="0"/>
                </a:rPr>
                <a:t>Thy will be done on earth as it is in heaven.</a:t>
              </a:r>
            </a:p>
            <a:p>
              <a:pPr algn="ctr"/>
              <a:r>
                <a:rPr lang="en-GB" sz="1200" dirty="0">
                  <a:latin typeface="SassoonPrimaryInfantMedium" panose="00000500000000000000" pitchFamily="2" charset="0"/>
                </a:rPr>
                <a:t>Give us this day our daily bread,</a:t>
              </a:r>
            </a:p>
            <a:p>
              <a:pPr algn="ctr"/>
              <a:r>
                <a:rPr lang="en-GB" sz="1200" dirty="0">
                  <a:latin typeface="SassoonPrimaryInfantMedium" panose="00000500000000000000" pitchFamily="2" charset="0"/>
                </a:rPr>
                <a:t>and forgive us our trespasses as we forgive those who trespass against us</a:t>
              </a:r>
            </a:p>
            <a:p>
              <a:pPr algn="ctr"/>
              <a:r>
                <a:rPr lang="en-GB" sz="1200" dirty="0">
                  <a:latin typeface="SassoonPrimaryInfantMedium" panose="00000500000000000000" pitchFamily="2" charset="0"/>
                </a:rPr>
                <a:t>and lead us not into temptation, but deliver us from evil. Amen</a:t>
              </a:r>
            </a:p>
            <a:p>
              <a:pPr algn="ctr"/>
              <a:endParaRPr lang="en-GB" sz="1200" dirty="0">
                <a:latin typeface="SassoonPrimaryInfantMedium" panose="00000500000000000000" pitchFamily="2" charset="0"/>
              </a:endParaRPr>
            </a:p>
            <a:p>
              <a:pPr algn="ctr"/>
              <a:r>
                <a:rPr lang="en-GB" sz="1200" dirty="0">
                  <a:latin typeface="SassoonPrimaryInfantMedium" panose="00000500000000000000" pitchFamily="2" charset="0"/>
                </a:rPr>
                <a:t>Hail Mary, full of grace,</a:t>
              </a:r>
            </a:p>
            <a:p>
              <a:pPr algn="ctr"/>
              <a:r>
                <a:rPr lang="en-GB" sz="1200" dirty="0">
                  <a:latin typeface="SassoonPrimaryInfantMedium" panose="00000500000000000000" pitchFamily="2" charset="0"/>
                </a:rPr>
                <a:t>the Lord is with thee.</a:t>
              </a:r>
            </a:p>
            <a:p>
              <a:pPr algn="ctr"/>
              <a:r>
                <a:rPr lang="en-GB" sz="1200" dirty="0">
                  <a:latin typeface="SassoonPrimaryInfantMedium" panose="00000500000000000000" pitchFamily="2" charset="0"/>
                </a:rPr>
                <a:t>Blessed art thou among women,</a:t>
              </a:r>
            </a:p>
            <a:p>
              <a:pPr algn="ctr"/>
              <a:r>
                <a:rPr lang="en-GB" sz="1200" dirty="0">
                  <a:latin typeface="SassoonPrimaryInfantMedium" panose="00000500000000000000" pitchFamily="2" charset="0"/>
                </a:rPr>
                <a:t>and blessed is the fruit of thy womb, Jesus.</a:t>
              </a:r>
            </a:p>
            <a:p>
              <a:pPr algn="ctr"/>
              <a:r>
                <a:rPr lang="en-GB" sz="1200" dirty="0">
                  <a:latin typeface="SassoonPrimaryInfantMedium" panose="00000500000000000000" pitchFamily="2" charset="0"/>
                </a:rPr>
                <a:t>Holy Mary, Mother of God,</a:t>
              </a:r>
            </a:p>
            <a:p>
              <a:pPr algn="ctr"/>
              <a:r>
                <a:rPr lang="en-GB" sz="1200" dirty="0">
                  <a:latin typeface="SassoonPrimaryInfantMedium" panose="00000500000000000000" pitchFamily="2" charset="0"/>
                </a:rPr>
                <a:t>pray for us sinners,</a:t>
              </a:r>
            </a:p>
            <a:p>
              <a:pPr algn="ctr"/>
              <a:r>
                <a:rPr lang="en-GB" sz="1200" dirty="0">
                  <a:latin typeface="SassoonPrimaryInfantMedium" panose="00000500000000000000" pitchFamily="2" charset="0"/>
                </a:rPr>
                <a:t>now and at the hour of our death. Amen</a:t>
              </a:r>
            </a:p>
            <a:p>
              <a:pPr algn="ctr"/>
              <a:endParaRPr lang="en-GB" sz="1200" dirty="0">
                <a:latin typeface="SassoonPrimaryInfantMedium" panose="00000500000000000000" pitchFamily="2" charset="0"/>
              </a:endParaRPr>
            </a:p>
            <a:p>
              <a:pPr algn="ctr"/>
              <a:r>
                <a:rPr lang="en-GB" sz="1200" dirty="0">
                  <a:latin typeface="SassoonPrimaryInfantMedium" panose="00000500000000000000" pitchFamily="2" charset="0"/>
                </a:rPr>
                <a:t>Glory be to the Father</a:t>
              </a:r>
            </a:p>
            <a:p>
              <a:pPr algn="ctr"/>
              <a:r>
                <a:rPr lang="en-GB" sz="1200" dirty="0">
                  <a:latin typeface="SassoonPrimaryInfantMedium" panose="00000500000000000000" pitchFamily="2" charset="0"/>
                </a:rPr>
                <a:t>and to the Son,</a:t>
              </a:r>
            </a:p>
            <a:p>
              <a:pPr algn="ctr"/>
              <a:r>
                <a:rPr lang="en-GB" sz="1200" dirty="0">
                  <a:latin typeface="SassoonPrimaryInfantMedium" panose="00000500000000000000" pitchFamily="2" charset="0"/>
                </a:rPr>
                <a:t>to the Holy Spirit,</a:t>
              </a:r>
            </a:p>
            <a:p>
              <a:pPr algn="ctr"/>
              <a:r>
                <a:rPr lang="en-GB" sz="1200" dirty="0">
                  <a:latin typeface="SassoonPrimaryInfantMedium" panose="00000500000000000000" pitchFamily="2" charset="0"/>
                </a:rPr>
                <a:t>as it was in the beginning,</a:t>
              </a:r>
            </a:p>
            <a:p>
              <a:pPr algn="ctr"/>
              <a:r>
                <a:rPr lang="en-GB" sz="1200" dirty="0">
                  <a:latin typeface="SassoonPrimaryInfantMedium" panose="00000500000000000000" pitchFamily="2" charset="0"/>
                </a:rPr>
                <a:t>is now, and ever shall be,</a:t>
              </a:r>
            </a:p>
            <a:p>
              <a:pPr algn="ctr"/>
              <a:r>
                <a:rPr lang="en-GB" sz="1200" dirty="0">
                  <a:latin typeface="SassoonPrimaryInfantMedium" panose="00000500000000000000" pitchFamily="2" charset="0"/>
                </a:rPr>
                <a:t>world without end. Amen</a:t>
              </a:r>
            </a:p>
          </p:txBody>
        </p:sp>
      </p:grpSp>
      <p:sp>
        <p:nvSpPr>
          <p:cNvPr id="28" name="Rectangle 27"/>
          <p:cNvSpPr/>
          <p:nvPr/>
        </p:nvSpPr>
        <p:spPr>
          <a:xfrm>
            <a:off x="2535357" y="3547722"/>
            <a:ext cx="5378268" cy="2410340"/>
          </a:xfrm>
          <a:prstGeom prst="rect">
            <a:avLst/>
          </a:prstGeom>
        </p:spPr>
        <p:txBody>
          <a:bodyPr wrap="square">
            <a:spAutoFit/>
          </a:bodyPr>
          <a:lstStyle/>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For each mystery we say 1 Our Father, 10 Hail Marys, 1 Glory be to the Father</a:t>
            </a: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200" dirty="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(The diagram </a:t>
            </a: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on the left </a:t>
            </a:r>
            <a:r>
              <a:rPr lang="en-GB" sz="1200" dirty="0">
                <a:latin typeface="SassoonPrimaryInfantMedium" panose="00000500000000000000" pitchFamily="2" charset="0"/>
                <a:ea typeface="Calibri" panose="020F0502020204030204" pitchFamily="34" charset="0"/>
                <a:cs typeface="Times New Roman" panose="02020603050405020304" pitchFamily="18" charset="0"/>
              </a:rPr>
              <a:t>shows us one decade, one mystery</a:t>
            </a: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200" dirty="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As you say each prayer of the decade we move from bead to bead to count the prayers</a:t>
            </a: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a:t>
            </a:r>
          </a:p>
          <a:p>
            <a:pPr>
              <a:lnSpc>
                <a:spcPct val="115000"/>
              </a:lnSpc>
              <a:spcAft>
                <a:spcPts val="0"/>
              </a:spcAft>
            </a:pPr>
            <a:endParaRPr lang="en-GB" sz="1200" dirty="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As you pray the decade of the rosary think about what happened to Jesus and his family. As you do this, pray for your family and for all families throughout the world. </a:t>
            </a:r>
            <a:endParaRPr lang="en-GB" sz="1200" dirty="0">
              <a:effectLst/>
              <a:latin typeface="SassoonPrimaryInfantMedium" panose="00000500000000000000" pitchFamily="2" charset="0"/>
              <a:ea typeface="Calibri" panose="020F0502020204030204" pitchFamily="34" charset="0"/>
              <a:cs typeface="Times New Roman" panose="02020603050405020304" pitchFamily="18" charset="0"/>
            </a:endParaRPr>
          </a:p>
        </p:txBody>
      </p:sp>
      <p:sp>
        <p:nvSpPr>
          <p:cNvPr id="29" name="Rectangle 28"/>
          <p:cNvSpPr/>
          <p:nvPr/>
        </p:nvSpPr>
        <p:spPr>
          <a:xfrm>
            <a:off x="914400" y="1841939"/>
            <a:ext cx="6999226" cy="1578894"/>
          </a:xfrm>
          <a:prstGeom prst="rect">
            <a:avLst/>
          </a:prstGeom>
        </p:spPr>
        <p:txBody>
          <a:bodyPr wrap="square">
            <a:spAutoFit/>
          </a:bodyPr>
          <a:lstStyle/>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When we pray the rosary we remember the events of the life of Jesus and Mary, his mother. </a:t>
            </a:r>
          </a:p>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We call these the mysteries of the rosary. </a:t>
            </a:r>
            <a:endParaRPr lang="en-GB" sz="1200" dirty="0" smtClean="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endParaRPr lang="en-GB" sz="1200" dirty="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200" dirty="0">
                <a:latin typeface="SassoonPrimaryInfantMedium" panose="00000500000000000000" pitchFamily="2" charset="0"/>
                <a:ea typeface="Calibri" panose="020F0502020204030204" pitchFamily="34" charset="0"/>
                <a:cs typeface="Times New Roman" panose="02020603050405020304" pitchFamily="18" charset="0"/>
              </a:rPr>
              <a:t>As we think about these events we ask Mary to pray with us and for us</a:t>
            </a: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 Choose </a:t>
            </a:r>
            <a:r>
              <a:rPr lang="en-GB" sz="1200" dirty="0">
                <a:latin typeface="SassoonPrimaryInfantMedium" panose="00000500000000000000" pitchFamily="2" charset="0"/>
                <a:ea typeface="Calibri" panose="020F0502020204030204" pitchFamily="34" charset="0"/>
                <a:cs typeface="Times New Roman" panose="02020603050405020304" pitchFamily="18" charset="0"/>
              </a:rPr>
              <a:t>one of the Joyful Mysteries of Jesus’ life from the </a:t>
            </a: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previous page. </a:t>
            </a:r>
          </a:p>
          <a:p>
            <a:pPr>
              <a:lnSpc>
                <a:spcPct val="115000"/>
              </a:lnSpc>
              <a:spcAft>
                <a:spcPts val="0"/>
              </a:spcAft>
            </a:pPr>
            <a:endParaRPr lang="en-GB" sz="1200" dirty="0">
              <a:latin typeface="SassoonPrimaryInfantMedium" panose="00000500000000000000"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200" dirty="0" smtClean="0">
                <a:latin typeface="SassoonPrimaryInfantMedium" panose="00000500000000000000" pitchFamily="2" charset="0"/>
                <a:ea typeface="Calibri" panose="020F0502020204030204" pitchFamily="34" charset="0"/>
                <a:cs typeface="Times New Roman" panose="02020603050405020304" pitchFamily="18" charset="0"/>
              </a:rPr>
              <a:t>One </a:t>
            </a:r>
            <a:r>
              <a:rPr lang="en-GB" sz="1200" dirty="0">
                <a:latin typeface="SassoonPrimaryInfantMedium" panose="00000500000000000000" pitchFamily="2" charset="0"/>
                <a:ea typeface="Calibri" panose="020F0502020204030204" pitchFamily="34" charset="0"/>
                <a:cs typeface="Times New Roman" panose="02020603050405020304" pitchFamily="18" charset="0"/>
              </a:rPr>
              <a:t>member of the family now holds the rosary. </a:t>
            </a:r>
            <a:endParaRPr lang="en-GB" sz="1200" dirty="0">
              <a:effectLst/>
              <a:latin typeface="SassoonPrimaryInfantMedium"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12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68D7171-3B7F-4B94-98DA-A0BE303ABB51}"/>
              </a:ext>
            </a:extLst>
          </p:cNvPr>
          <p:cNvSpPr/>
          <p:nvPr/>
        </p:nvSpPr>
        <p:spPr>
          <a:xfrm flipH="1">
            <a:off x="800101" y="342901"/>
            <a:ext cx="5257800" cy="3009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 name="Title 3">
            <a:extLst>
              <a:ext uri="{FF2B5EF4-FFF2-40B4-BE49-F238E27FC236}">
                <a16:creationId xmlns:a16="http://schemas.microsoft.com/office/drawing/2014/main" xmlns="" id="{975D6AC2-1D08-4420-8B6E-11FB3B928A21}"/>
              </a:ext>
            </a:extLst>
          </p:cNvPr>
          <p:cNvSpPr txBox="1">
            <a:spLocks/>
          </p:cNvSpPr>
          <p:nvPr/>
        </p:nvSpPr>
        <p:spPr>
          <a:xfrm flipH="1">
            <a:off x="1211674" y="1285663"/>
            <a:ext cx="4128996" cy="3474640"/>
          </a:xfrm>
          <a:prstGeom prst="rect">
            <a:avLst/>
          </a:prstGeom>
        </p:spPr>
        <p:txBody>
          <a:bodyPr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lvl="0">
              <a:lnSpc>
                <a:spcPct val="90000"/>
              </a:lnSpc>
              <a:spcAft>
                <a:spcPts val="1200"/>
              </a:spcAft>
              <a:defRPr/>
            </a:pPr>
            <a:r>
              <a:rPr lang="en-GB" sz="1800" dirty="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Remember that we are part of God’s family, and that we should always pray for all families around the world. Try and say a decade of the rosary each day with your family.</a:t>
            </a:r>
          </a:p>
          <a:p>
            <a:pPr lvl="0">
              <a:lnSpc>
                <a:spcPct val="90000"/>
              </a:lnSpc>
              <a:spcAft>
                <a:spcPts val="1200"/>
              </a:spcAft>
              <a:defRPr/>
            </a:pPr>
            <a:r>
              <a:rPr lang="en-GB" sz="1800" dirty="0" smtClean="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Finish </a:t>
            </a:r>
            <a:r>
              <a:rPr lang="en-GB" sz="1800" dirty="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your prayer by making the sign of the cross</a:t>
            </a:r>
            <a:r>
              <a:rPr lang="en-GB" sz="1800" dirty="0" smtClean="0">
                <a:solidFill>
                  <a:srgbClr val="000000"/>
                </a:solidFill>
                <a:latin typeface="SassoonPrimaryInfantMedium" panose="00000500000000000000" pitchFamily="2" charset="0"/>
                <a:ea typeface="Open Sans" panose="020B0606030504020204" pitchFamily="34" charset="0"/>
                <a:cs typeface="Open Sans" panose="020B0606030504020204" pitchFamily="34" charset="0"/>
              </a:rPr>
              <a:t>.</a:t>
            </a:r>
            <a:endParaRPr lang="en-GB" sz="1800" dirty="0">
              <a:solidFill>
                <a:srgbClr val="000000"/>
              </a:solidFill>
              <a:latin typeface="SassoonPrimaryInfantMedium" panose="00000500000000000000" pitchFamily="2"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xmlns="" id="{DAD066B3-D227-4B23-8E54-93F052AF9ED1}"/>
              </a:ext>
            </a:extLst>
          </p:cNvPr>
          <p:cNvCxnSpPr>
            <a:cxnSpLocks/>
          </p:cNvCxnSpPr>
          <p:nvPr/>
        </p:nvCxnSpPr>
        <p:spPr>
          <a:xfrm>
            <a:off x="6057901" y="342900"/>
            <a:ext cx="0" cy="3009900"/>
          </a:xfrm>
          <a:prstGeom prst="line">
            <a:avLst/>
          </a:prstGeom>
          <a:ln w="127000">
            <a:solidFill>
              <a:srgbClr val="405F9E"/>
            </a:solidFill>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xmlns="" id="{5F0C1DAC-5E2F-4110-BFDB-7B60C1D533BD}"/>
              </a:ext>
            </a:extLst>
          </p:cNvPr>
          <p:cNvSpPr>
            <a:spLocks noGrp="1"/>
          </p:cNvSpPr>
          <p:nvPr>
            <p:ph type="title"/>
          </p:nvPr>
        </p:nvSpPr>
        <p:spPr>
          <a:xfrm flipH="1">
            <a:off x="1211674" y="694944"/>
            <a:ext cx="5636219" cy="594360"/>
          </a:xfrm>
        </p:spPr>
        <p:txBody>
          <a:bodyPr/>
          <a:lstStyle/>
          <a:p>
            <a:r>
              <a:rPr lang="en-US" dirty="0">
                <a:latin typeface="SassoonPrimaryInfantMedium" panose="00000500000000000000" pitchFamily="2" charset="0"/>
              </a:rPr>
              <a:t>We </a:t>
            </a:r>
            <a:r>
              <a:rPr lang="en-US" dirty="0" smtClean="0">
                <a:latin typeface="SassoonPrimaryInfantMedium" panose="00000500000000000000" pitchFamily="2" charset="0"/>
              </a:rPr>
              <a:t>are </a:t>
            </a:r>
            <a:r>
              <a:rPr lang="en-US" smtClean="0">
                <a:latin typeface="SassoonPrimaryInfantMedium" panose="00000500000000000000" pitchFamily="2" charset="0"/>
              </a:rPr>
              <a:t>sent forth</a:t>
            </a:r>
            <a:endParaRPr lang="en-US" dirty="0">
              <a:latin typeface="SassoonPrimaryInfantMedium" panose="00000500000000000000" pitchFamily="2" charset="0"/>
            </a:endParaRPr>
          </a:p>
        </p:txBody>
      </p:sp>
      <p:sp>
        <p:nvSpPr>
          <p:cNvPr id="5" name="Text Placeholder 5"/>
          <p:cNvSpPr>
            <a:spLocks noGrp="1"/>
          </p:cNvSpPr>
          <p:nvPr>
            <p:ph type="body" sz="quarter" idx="15"/>
          </p:nvPr>
        </p:nvSpPr>
        <p:spPr>
          <a:xfrm>
            <a:off x="914400" y="466344"/>
            <a:ext cx="4261867" cy="203200"/>
          </a:xfrm>
        </p:spPr>
        <p:txBody>
          <a:bodyPr/>
          <a:lstStyle/>
          <a:p>
            <a:r>
              <a:rPr lang="en-GB" dirty="0">
                <a:latin typeface="SassoonPrimaryInfantMedium" panose="00000500000000000000" pitchFamily="2" charset="0"/>
              </a:rPr>
              <a:t>Working together in the light of the lord </a:t>
            </a:r>
          </a:p>
          <a:p>
            <a:endParaRPr lang="en-GB" dirty="0">
              <a:latin typeface="SassoonPrimaryInfantMedium" panose="00000500000000000000" pitchFamily="2" charset="0"/>
            </a:endParaRPr>
          </a:p>
        </p:txBody>
      </p:sp>
      <p:cxnSp>
        <p:nvCxnSpPr>
          <p:cNvPr id="12" name="Straight Connector 11">
            <a:extLst>
              <a:ext uri="{FF2B5EF4-FFF2-40B4-BE49-F238E27FC236}">
                <a16:creationId xmlns:a16="http://schemas.microsoft.com/office/drawing/2014/main" xmlns="" id="{DAD066B3-D227-4B23-8E54-93F052AF9ED1}"/>
              </a:ext>
            </a:extLst>
          </p:cNvPr>
          <p:cNvCxnSpPr>
            <a:cxnSpLocks/>
          </p:cNvCxnSpPr>
          <p:nvPr/>
        </p:nvCxnSpPr>
        <p:spPr>
          <a:xfrm>
            <a:off x="6124575" y="342900"/>
            <a:ext cx="0" cy="30099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07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8OarRebKTXuA0Qj6SGRSHw"/>
</p:tagLst>
</file>

<file path=ppt/theme/theme1.xml><?xml version="1.0" encoding="utf-8"?>
<a:theme xmlns:a="http://schemas.openxmlformats.org/drawingml/2006/main" name="Digital">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 id="{D66376C2-7EAD-40EB-B4C2-8F3BE86E4CEB}" vid="{691B26AC-1C6B-4111-96F4-9895FFCE94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Template>
  <TotalTime>1292</TotalTime>
  <Words>1611</Words>
  <Application>Microsoft Office PowerPoint</Application>
  <PresentationFormat>Widescreen</PresentationFormat>
  <Paragraphs>108</Paragraphs>
  <Slides>8</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21" baseType="lpstr">
      <vt:lpstr>Arial</vt:lpstr>
      <vt:lpstr>Bebas Neue</vt:lpstr>
      <vt:lpstr>Calibri</vt:lpstr>
      <vt:lpstr>Chronicle Display Black</vt:lpstr>
      <vt:lpstr>Frutiger Next Pro Light</vt:lpstr>
      <vt:lpstr>Nexa Black</vt:lpstr>
      <vt:lpstr>Open Sans</vt:lpstr>
      <vt:lpstr>SassoonPrimaryInfantMedium</vt:lpstr>
      <vt:lpstr>Symbol</vt:lpstr>
      <vt:lpstr>Times New Roman</vt:lpstr>
      <vt:lpstr>Wingdings</vt:lpstr>
      <vt:lpstr>Digital</vt:lpstr>
      <vt:lpstr>think-cell Slide</vt:lpstr>
      <vt:lpstr>Family Prayer Bag</vt:lpstr>
      <vt:lpstr>Praying together </vt:lpstr>
      <vt:lpstr>Getting Ready</vt:lpstr>
      <vt:lpstr>We Gather</vt:lpstr>
      <vt:lpstr>We Listen</vt:lpstr>
      <vt:lpstr>We Listen</vt:lpstr>
      <vt:lpstr>We Respond</vt:lpstr>
      <vt:lpstr>We are sent forth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Symbols of Faith</dc:title>
  <dc:creator>Rhiannon Gittins</dc:creator>
  <cp:lastModifiedBy>Paul</cp:lastModifiedBy>
  <cp:revision>104</cp:revision>
  <dcterms:created xsi:type="dcterms:W3CDTF">2018-03-18T11:28:03Z</dcterms:created>
  <dcterms:modified xsi:type="dcterms:W3CDTF">2020-12-10T13:35:41Z</dcterms:modified>
</cp:coreProperties>
</file>