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1B_0.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66"/>
  </p:notesMasterIdLst>
  <p:handoutMasterIdLst>
    <p:handoutMasterId r:id="rId67"/>
  </p:handoutMasterIdLst>
  <p:sldIdLst>
    <p:sldId id="330" r:id="rId7"/>
    <p:sldId id="325" r:id="rId8"/>
    <p:sldId id="257" r:id="rId9"/>
    <p:sldId id="258" r:id="rId10"/>
    <p:sldId id="259" r:id="rId11"/>
    <p:sldId id="260" r:id="rId12"/>
    <p:sldId id="261"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316" r:id="rId28"/>
    <p:sldId id="278" r:id="rId29"/>
    <p:sldId id="279" r:id="rId30"/>
    <p:sldId id="280" r:id="rId31"/>
    <p:sldId id="281" r:id="rId32"/>
    <p:sldId id="282" r:id="rId33"/>
    <p:sldId id="283" r:id="rId34"/>
    <p:sldId id="284" r:id="rId35"/>
    <p:sldId id="285" r:id="rId36"/>
    <p:sldId id="286" r:id="rId37"/>
    <p:sldId id="287" r:id="rId38"/>
    <p:sldId id="318" r:id="rId39"/>
    <p:sldId id="292" r:id="rId40"/>
    <p:sldId id="291" r:id="rId41"/>
    <p:sldId id="290" r:id="rId42"/>
    <p:sldId id="289" r:id="rId43"/>
    <p:sldId id="293" r:id="rId44"/>
    <p:sldId id="294" r:id="rId45"/>
    <p:sldId id="295" r:id="rId46"/>
    <p:sldId id="296" r:id="rId47"/>
    <p:sldId id="305" r:id="rId48"/>
    <p:sldId id="297" r:id="rId49"/>
    <p:sldId id="298" r:id="rId50"/>
    <p:sldId id="299" r:id="rId51"/>
    <p:sldId id="300" r:id="rId52"/>
    <p:sldId id="312" r:id="rId53"/>
    <p:sldId id="313" r:id="rId54"/>
    <p:sldId id="310" r:id="rId55"/>
    <p:sldId id="311" r:id="rId56"/>
    <p:sldId id="328" r:id="rId57"/>
    <p:sldId id="329" r:id="rId58"/>
    <p:sldId id="314" r:id="rId59"/>
    <p:sldId id="315" r:id="rId60"/>
    <p:sldId id="320" r:id="rId61"/>
    <p:sldId id="321" r:id="rId62"/>
    <p:sldId id="326" r:id="rId63"/>
    <p:sldId id="327" r:id="rId64"/>
    <p:sldId id="317" r:id="rId65"/>
  </p:sldIdLst>
  <p:sldSz cx="12192000" cy="6858000"/>
  <p:notesSz cx="6858000" cy="1181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D00EBA-96BB-12CC-9F09-15628CA037BE}" name="Sophia White" initials="SW" userId="S::swhite@cafod.org.uk::0798c64f-1483-4f73-adf5-5e6bb0a285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leen O'Brien" initials="KO" lastIdx="1" clrIdx="0">
    <p:extLst>
      <p:ext uri="{19B8F6BF-5375-455C-9EA6-DF929625EA0E}">
        <p15:presenceInfo xmlns:p15="http://schemas.microsoft.com/office/powerpoint/2012/main" userId="S::kobrien@cafod.org.uk::872af46c-d8f8-4f0f-b917-30299ae5c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F1AE39"/>
    <a:srgbClr val="7C61A7"/>
    <a:srgbClr val="FFC000"/>
    <a:srgbClr val="20294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DAF38-BA91-1290-464F-037A08A18166}" v="2" dt="2021-10-28T13:13:14.304"/>
    <p1510:client id="{34764C6C-33D8-EFC7-6D16-6B839079316D}" v="211" dt="2021-10-28T08:48:07.291"/>
    <p1510:client id="{5FC11455-0B4D-40E3-9A68-2D7DA91D20EF}" v="2401" dt="2021-10-28T14:43:46.985"/>
    <p1510:client id="{A14AAF03-6905-1FDC-CED2-285BBC16C08A}" v="1" dt="2021-10-28T14:25:19.024"/>
    <p1510:client id="{A71BA8FA-FB6F-49CE-9BFC-1372F64B7C36}" v="68" dt="2021-10-28T12:16:28.043"/>
    <p1510:client id="{BCB23F4A-7BC0-77EE-1F17-8887489658FE}" v="23" dt="2021-10-28T09:58:56.148"/>
    <p1510:client id="{D3BE8710-B57F-6164-394B-FCCFA452FDEC}" v="55" dt="2021-10-28T14:41:30.826"/>
    <p1510:client id="{F1340D72-7B4A-B091-960F-F9EDD56EA8F5}" v="6" dt="2021-10-28T09:10:24.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64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s>
</file>

<file path=ppt/comments/modernComment_11B_0.xml><?xml version="1.0" encoding="utf-8"?>
<p188:cmLst xmlns:a="http://schemas.openxmlformats.org/drawingml/2006/main" xmlns:r="http://schemas.openxmlformats.org/officeDocument/2006/relationships" xmlns:p188="http://schemas.microsoft.com/office/powerpoint/2018/8/main">
  <p188:cm id="{3F88EDDE-C8AE-4153-8FDD-04ED96679ED5}" authorId="{05D00EBA-96BB-12CC-9F09-15628CA037BE}" created="2021-10-28T12:09:03.830">
    <ac:txMkLst xmlns:ac="http://schemas.microsoft.com/office/drawing/2013/main/command">
      <pc:docMk xmlns:pc="http://schemas.microsoft.com/office/powerpoint/2013/main/command"/>
      <pc:sldMk xmlns:pc="http://schemas.microsoft.com/office/powerpoint/2013/main/command" cId="0" sldId="283"/>
      <ac:spMk id="11" creationId="{F1EB0376-BE46-4580-843B-9F1A457ED9F2}"/>
      <ac:txMk cp="2" len="7">
        <ac:context len="287" hash="2463067752"/>
      </ac:txMk>
    </ac:txMkLst>
    <p188:pos x="1693346" y="902789"/>
    <p188:txBody>
      <a:bodyPr/>
      <a:lstStyle/>
      <a:p>
        <a:r>
          <a:rPr lang="en-GB"/>
          <a:t>Just checking this is spelled right? Laura? (I just haven't seen it spelled like this before)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758F9F-70E7-431F-8E0A-18F43896B3F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767BF6EC-E300-44CF-AAEF-642E7F95409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B11761F6-8482-4109-AE84-D16ED69A85E2}" type="datetimeFigureOut">
              <a:rPr lang="en-GB"/>
              <a:pPr>
                <a:defRPr/>
              </a:pPr>
              <a:t>28/10/2021</a:t>
            </a:fld>
            <a:endParaRPr lang="en-GB"/>
          </a:p>
        </p:txBody>
      </p:sp>
      <p:sp>
        <p:nvSpPr>
          <p:cNvPr id="4" name="Footer Placeholder 3">
            <a:extLst>
              <a:ext uri="{FF2B5EF4-FFF2-40B4-BE49-F238E27FC236}">
                <a16:creationId xmlns:a16="http://schemas.microsoft.com/office/drawing/2014/main" id="{44B69A99-ACA3-42A2-A705-9B30A298232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50EBF6B-3827-4281-9185-222A54D2B6C4}"/>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6C09C1B-3491-4BF6-849F-844A544392BF}" type="slidenum">
              <a:rPr lang="en-GB" altLang="en-US"/>
              <a:pPr/>
              <a:t>‹#›</a:t>
            </a:fld>
            <a:endParaRPr lang="en-GB" altLang="en-US"/>
          </a:p>
        </p:txBody>
      </p:sp>
    </p:spTree>
    <p:extLst>
      <p:ext uri="{BB962C8B-B14F-4D97-AF65-F5344CB8AC3E}">
        <p14:creationId xmlns:p14="http://schemas.microsoft.com/office/powerpoint/2010/main" val="1720235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3B5CE6-F898-463B-8A05-2146C3F6DE4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B79A5BCF-65B3-4AE1-AF01-0022C31BE494}"/>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48E4A95-D003-414B-A377-6602F12845B4}" type="datetimeFigureOut">
              <a:rPr lang="en-GB"/>
              <a:pPr>
                <a:defRPr/>
              </a:pPr>
              <a:t>28/10/2021</a:t>
            </a:fld>
            <a:endParaRPr lang="en-GB"/>
          </a:p>
        </p:txBody>
      </p:sp>
      <p:sp>
        <p:nvSpPr>
          <p:cNvPr id="4" name="Slide Image Placeholder 3">
            <a:extLst>
              <a:ext uri="{FF2B5EF4-FFF2-40B4-BE49-F238E27FC236}">
                <a16:creationId xmlns:a16="http://schemas.microsoft.com/office/drawing/2014/main" id="{BB1B3056-E2B8-41BA-AEAB-503C42721412}"/>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15BC94A-BB2D-41A6-8657-F0E4F957F7B3}"/>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6E26C52-F7C7-4CD9-9FF3-644F49F56315}"/>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53DFECC4-C69A-4B95-8D41-35F358E8E5E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036C5B9-4EF0-4924-9B97-3A8C598F9066}" type="slidenum">
              <a:rPr lang="en-GB" altLang="en-US"/>
              <a:pPr/>
              <a:t>‹#›</a:t>
            </a:fld>
            <a:endParaRPr lang="en-GB" altLang="en-US"/>
          </a:p>
        </p:txBody>
      </p:sp>
    </p:spTree>
    <p:extLst>
      <p:ext uri="{BB962C8B-B14F-4D97-AF65-F5344CB8AC3E}">
        <p14:creationId xmlns:p14="http://schemas.microsoft.com/office/powerpoint/2010/main" val="2243912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B46948B-7CFE-4918-9581-EB2CEA5005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3086FD49-8A65-48BB-919C-3587301ED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i="1">
              <a:cs typeface="Calibri"/>
            </a:endParaRPr>
          </a:p>
        </p:txBody>
      </p:sp>
      <p:sp>
        <p:nvSpPr>
          <p:cNvPr id="65540" name="Slide Number Placeholder 3">
            <a:extLst>
              <a:ext uri="{FF2B5EF4-FFF2-40B4-BE49-F238E27FC236}">
                <a16:creationId xmlns:a16="http://schemas.microsoft.com/office/drawing/2014/main" id="{3B82AEE1-BF13-41AB-8D88-6BFA1C21C5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14A26B-69A7-41AB-BC1D-0924610B761A}" type="slidenum">
              <a:rPr lang="en-GB" altLang="en-US">
                <a:latin typeface="Calibri" panose="020F0502020204030204" pitchFamily="34" charset="0"/>
              </a:rPr>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137784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Thom Flint/CAFOD</a:t>
            </a:r>
          </a:p>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11</a:t>
            </a:fld>
            <a:endParaRPr lang="en-GB" altLang="en-US"/>
          </a:p>
        </p:txBody>
      </p:sp>
    </p:spTree>
    <p:extLst>
      <p:ext uri="{BB962C8B-B14F-4D97-AF65-F5344CB8AC3E}">
        <p14:creationId xmlns:p14="http://schemas.microsoft.com/office/powerpoint/2010/main" val="255764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FFF56A4-B1B2-40D8-812C-8C90C359B0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43E3BDAA-FC45-4F51-8466-E5525AA1DC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Thom Flint/CAFOD</a:t>
            </a:r>
          </a:p>
        </p:txBody>
      </p:sp>
      <p:sp>
        <p:nvSpPr>
          <p:cNvPr id="72708" name="Slide Number Placeholder 3">
            <a:extLst>
              <a:ext uri="{FF2B5EF4-FFF2-40B4-BE49-F238E27FC236}">
                <a16:creationId xmlns:a16="http://schemas.microsoft.com/office/drawing/2014/main" id="{A235A484-F7A2-42D3-AD75-D2FD9B6DA0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64443E-532F-496D-9040-8D4EB82B8771}" type="slidenum">
              <a:rPr lang="en-GB" altLang="en-US">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92243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D5E6C52-980B-4622-AD77-CD59FBDC8A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0091FA50-BEE5-4EC6-B434-4BF0FE91F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cs typeface="Calibri"/>
              </a:rPr>
              <a:t>Picture credit: Thom Flint/CAFOD</a:t>
            </a:r>
            <a:endParaRPr lang="en-GB" altLang="en-US"/>
          </a:p>
        </p:txBody>
      </p:sp>
      <p:sp>
        <p:nvSpPr>
          <p:cNvPr id="73732" name="Slide Number Placeholder 3">
            <a:extLst>
              <a:ext uri="{FF2B5EF4-FFF2-40B4-BE49-F238E27FC236}">
                <a16:creationId xmlns:a16="http://schemas.microsoft.com/office/drawing/2014/main" id="{5541D0C0-6D87-4B48-BC91-C4BE62531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8AF835-90F8-4B1A-9797-9DF3622FF78F}" type="slidenum">
              <a:rPr lang="en-GB" altLang="en-US">
                <a:latin typeface="Calibri" panose="020F0502020204030204" pitchFamily="34" charset="0"/>
              </a:rPr>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47940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3AAFE06-2F06-437B-855F-4E4E38D56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54E1DDB2-5FFB-44B3-9359-7EFE823CB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cs typeface="Calibri"/>
              </a:rPr>
              <a:t>Picture credit:</a:t>
            </a:r>
            <a:r>
              <a:rPr lang="en-US" i="1" baseline="0">
                <a:cs typeface="Calibri"/>
              </a:rPr>
              <a:t> Thom Flint/CAFOD</a:t>
            </a:r>
            <a:endParaRPr lang="en-US" i="1">
              <a:cs typeface="Calibri"/>
            </a:endParaRPr>
          </a:p>
          <a:p>
            <a:endParaRPr lang="en-GB" altLang="en-US"/>
          </a:p>
        </p:txBody>
      </p:sp>
      <p:sp>
        <p:nvSpPr>
          <p:cNvPr id="74756" name="Slide Number Placeholder 3">
            <a:extLst>
              <a:ext uri="{FF2B5EF4-FFF2-40B4-BE49-F238E27FC236}">
                <a16:creationId xmlns:a16="http://schemas.microsoft.com/office/drawing/2014/main" id="{D2D4D13F-9236-4414-9A8A-F866F50BBC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BE8143-DA8A-41C9-A423-06CB5CD1A787}" type="slidenum">
              <a:rPr lang="en-GB" altLang="en-US">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5475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BC9BE6BB-FD87-48CD-9EF3-ABD8749F30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8B46398-F133-4587-B38D-FD8701C78D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cs typeface="Calibri"/>
              </a:rPr>
              <a:t>Picture credit: CAFOD</a:t>
            </a:r>
            <a:endParaRPr lang="en-GB" altLang="en-US" i="1">
              <a:cs typeface="Calibri"/>
            </a:endParaRPr>
          </a:p>
        </p:txBody>
      </p:sp>
      <p:sp>
        <p:nvSpPr>
          <p:cNvPr id="75780" name="Slide Number Placeholder 3">
            <a:extLst>
              <a:ext uri="{FF2B5EF4-FFF2-40B4-BE49-F238E27FC236}">
                <a16:creationId xmlns:a16="http://schemas.microsoft.com/office/drawing/2014/main" id="{A6A92082-8182-4198-8A25-585910BBC0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461AB9-67BA-485F-AADD-5BE1F7107300}" type="slidenum">
              <a:rPr lang="en-GB" altLang="en-US">
                <a:latin typeface="Calibri" panose="020F0502020204030204" pitchFamily="34" charset="0"/>
              </a:rPr>
              <a:pPr/>
              <a:t>15</a:t>
            </a:fld>
            <a:endParaRPr lang="en-GB" altLang="en-US">
              <a:latin typeface="Calibri" panose="020F0502020204030204" pitchFamily="34" charset="0"/>
            </a:endParaRPr>
          </a:p>
        </p:txBody>
      </p:sp>
    </p:spTree>
    <p:extLst>
      <p:ext uri="{BB962C8B-B14F-4D97-AF65-F5344CB8AC3E}">
        <p14:creationId xmlns:p14="http://schemas.microsoft.com/office/powerpoint/2010/main" val="354456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3B89D38-A0E1-434B-B02F-74D1DD9FBE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370F0BF-E65F-4737-B271-025B5F42F1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Picture credit: CAFOD</a:t>
            </a:r>
            <a:endParaRPr lang="en-GB" altLang="en-US" i="1"/>
          </a:p>
        </p:txBody>
      </p:sp>
      <p:sp>
        <p:nvSpPr>
          <p:cNvPr id="76804" name="Slide Number Placeholder 3">
            <a:extLst>
              <a:ext uri="{FF2B5EF4-FFF2-40B4-BE49-F238E27FC236}">
                <a16:creationId xmlns:a16="http://schemas.microsoft.com/office/drawing/2014/main" id="{BB3FD973-4D5F-4A40-A153-BE09735E72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85B05D-0158-4DF7-BBC1-64DDB5B1D110}" type="slidenum">
              <a:rPr lang="en-GB" altLang="en-US">
                <a:latin typeface="Calibri" panose="020F0502020204030204" pitchFamily="34" charset="0"/>
              </a:rPr>
              <a:pPr/>
              <a:t>16</a:t>
            </a:fld>
            <a:endParaRPr lang="en-GB" altLang="en-US">
              <a:latin typeface="Calibri" panose="020F0502020204030204" pitchFamily="34" charset="0"/>
            </a:endParaRPr>
          </a:p>
        </p:txBody>
      </p:sp>
    </p:spTree>
    <p:extLst>
      <p:ext uri="{BB962C8B-B14F-4D97-AF65-F5344CB8AC3E}">
        <p14:creationId xmlns:p14="http://schemas.microsoft.com/office/powerpoint/2010/main" val="348474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6DDE818-D859-4BEA-AD28-811D879BFA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E742501D-EF51-42E7-B8D1-2056CE5880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i="1">
                <a:cs typeface="Calibri"/>
              </a:rPr>
              <a:t>Picture credit:</a:t>
            </a:r>
            <a:r>
              <a:rPr lang="en-US" i="1" baseline="0">
                <a:cs typeface="Calibri"/>
              </a:rPr>
              <a:t> </a:t>
            </a:r>
            <a:r>
              <a:rPr lang="en-US" i="1">
                <a:cs typeface="Calibri"/>
              </a:rPr>
              <a:t>Benita </a:t>
            </a:r>
            <a:r>
              <a:rPr lang="en-US" i="1" err="1">
                <a:cs typeface="Calibri"/>
              </a:rPr>
              <a:t>Bealby</a:t>
            </a:r>
          </a:p>
          <a:p>
            <a:endParaRPr lang="en-GB" altLang="en-US">
              <a:cs typeface="Calibri"/>
            </a:endParaRPr>
          </a:p>
        </p:txBody>
      </p:sp>
      <p:sp>
        <p:nvSpPr>
          <p:cNvPr id="77828" name="Slide Number Placeholder 3">
            <a:extLst>
              <a:ext uri="{FF2B5EF4-FFF2-40B4-BE49-F238E27FC236}">
                <a16:creationId xmlns:a16="http://schemas.microsoft.com/office/drawing/2014/main" id="{199BAE26-B642-4582-9FC9-F0740FD0F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42168D-F406-43D6-BE82-88301A14C10B}" type="slidenum">
              <a:rPr lang="en-GB" altLang="en-US">
                <a:latin typeface="Calibri" panose="020F0502020204030204" pitchFamily="34" charset="0"/>
              </a:rPr>
              <a:pPr/>
              <a:t>17</a:t>
            </a:fld>
            <a:endParaRPr lang="en-GB" altLang="en-US">
              <a:latin typeface="Calibri" panose="020F0502020204030204" pitchFamily="34" charset="0"/>
            </a:endParaRPr>
          </a:p>
        </p:txBody>
      </p:sp>
    </p:spTree>
    <p:extLst>
      <p:ext uri="{BB962C8B-B14F-4D97-AF65-F5344CB8AC3E}">
        <p14:creationId xmlns:p14="http://schemas.microsoft.com/office/powerpoint/2010/main" val="1711669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a:cs typeface="Calibri"/>
              </a:rPr>
              <a:t>Picture credit:</a:t>
            </a:r>
            <a:r>
              <a:rPr lang="en-US" i="1" baseline="0">
                <a:cs typeface="Calibri"/>
              </a:rPr>
              <a:t> </a:t>
            </a:r>
            <a:r>
              <a:rPr lang="en-US" i="1">
                <a:cs typeface="Calibri"/>
              </a:rPr>
              <a:t>Benita </a:t>
            </a:r>
            <a:r>
              <a:rPr lang="en-US" i="1" err="1">
                <a:cs typeface="Calibri"/>
              </a:rPr>
              <a:t>Bealby</a:t>
            </a:r>
          </a:p>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18</a:t>
            </a:fld>
            <a:endParaRPr lang="en-GB" altLang="en-US"/>
          </a:p>
        </p:txBody>
      </p:sp>
    </p:spTree>
    <p:extLst>
      <p:ext uri="{BB962C8B-B14F-4D97-AF65-F5344CB8AC3E}">
        <p14:creationId xmlns:p14="http://schemas.microsoft.com/office/powerpoint/2010/main" val="3963954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Caritas Bangladesh</a:t>
            </a:r>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19</a:t>
            </a:fld>
            <a:endParaRPr lang="en-GB" altLang="en-US"/>
          </a:p>
        </p:txBody>
      </p:sp>
    </p:spTree>
    <p:extLst>
      <p:ext uri="{BB962C8B-B14F-4D97-AF65-F5344CB8AC3E}">
        <p14:creationId xmlns:p14="http://schemas.microsoft.com/office/powerpoint/2010/main" val="1626061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BC049C7-F55E-4045-A7D9-621951187C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81D23D24-5B10-4CCD-84B5-4DCAD1B608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 credit: Caritas Bangladesh</a:t>
            </a:r>
          </a:p>
          <a:p>
            <a:endParaRPr lang="en-GB" altLang="en-US"/>
          </a:p>
        </p:txBody>
      </p:sp>
      <p:sp>
        <p:nvSpPr>
          <p:cNvPr id="78852" name="Slide Number Placeholder 3">
            <a:extLst>
              <a:ext uri="{FF2B5EF4-FFF2-40B4-BE49-F238E27FC236}">
                <a16:creationId xmlns:a16="http://schemas.microsoft.com/office/drawing/2014/main" id="{4C770A25-657F-4A45-A918-60A9108F56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662FAF-963E-42F8-8FB8-898AEF1D2740}" type="slidenum">
              <a:rPr lang="en-GB" altLang="en-US">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198472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393E1D8-A94E-44A0-A4DF-44F17A864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0469AECE-4727-4FCA-8BC6-74F07B4901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Gemma Salter</a:t>
            </a:r>
          </a:p>
        </p:txBody>
      </p:sp>
      <p:sp>
        <p:nvSpPr>
          <p:cNvPr id="66564" name="Slide Number Placeholder 3">
            <a:extLst>
              <a:ext uri="{FF2B5EF4-FFF2-40B4-BE49-F238E27FC236}">
                <a16:creationId xmlns:a16="http://schemas.microsoft.com/office/drawing/2014/main" id="{03611688-B5CE-4294-8D0A-409BA8D71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476430-1078-4217-ACF9-88AB432BAC50}" type="slidenum">
              <a:rPr lang="en-GB" altLang="en-US">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3276764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C6A1DC6-E16F-43D0-9CED-D969C46D3F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4EAA6C6C-3860-44A9-82BD-939D3888C8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9876" name="Slide Number Placeholder 3">
            <a:extLst>
              <a:ext uri="{FF2B5EF4-FFF2-40B4-BE49-F238E27FC236}">
                <a16:creationId xmlns:a16="http://schemas.microsoft.com/office/drawing/2014/main" id="{35340AE1-0743-4330-B53E-90C4BC705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7FB5EC-95AD-4C50-97E1-B5F7E5138137}" type="slidenum">
              <a:rPr lang="en-GB" altLang="en-US">
                <a:latin typeface="Calibri" panose="020F0502020204030204" pitchFamily="34" charset="0"/>
              </a:rPr>
              <a:pPr/>
              <a:t>21</a:t>
            </a:fld>
            <a:endParaRPr lang="en-GB" altLang="en-US">
              <a:latin typeface="Calibri" panose="020F0502020204030204" pitchFamily="34" charset="0"/>
            </a:endParaRPr>
          </a:p>
        </p:txBody>
      </p:sp>
    </p:spTree>
    <p:extLst>
      <p:ext uri="{BB962C8B-B14F-4D97-AF65-F5344CB8AC3E}">
        <p14:creationId xmlns:p14="http://schemas.microsoft.com/office/powerpoint/2010/main" val="2821602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1A08F74-BA82-4DD2-830A-4702576B7F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E1207DFD-5B5C-4048-8FB6-7DE6A6F8A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0900" name="Slide Number Placeholder 3">
            <a:extLst>
              <a:ext uri="{FF2B5EF4-FFF2-40B4-BE49-F238E27FC236}">
                <a16:creationId xmlns:a16="http://schemas.microsoft.com/office/drawing/2014/main" id="{AA46ECD5-C8C0-4FA4-9993-5B6C5A9A74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139507-3694-49C3-8043-17EFFF395C2B}" type="slidenum">
              <a:rPr lang="en-GB" altLang="en-US">
                <a:latin typeface="Calibri" panose="020F0502020204030204" pitchFamily="34" charset="0"/>
              </a:rPr>
              <a:pPr/>
              <a:t>22</a:t>
            </a:fld>
            <a:endParaRPr lang="en-GB" altLang="en-US">
              <a:latin typeface="Calibri" panose="020F0502020204030204" pitchFamily="34" charset="0"/>
            </a:endParaRPr>
          </a:p>
        </p:txBody>
      </p:sp>
    </p:spTree>
    <p:extLst>
      <p:ext uri="{BB962C8B-B14F-4D97-AF65-F5344CB8AC3E}">
        <p14:creationId xmlns:p14="http://schemas.microsoft.com/office/powerpoint/2010/main" val="2437229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2DEB29D-05AD-46B3-8C41-169F7CB05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D600D8E9-BB25-4856-8415-0919043C0A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Calibri"/>
            </a:endParaRPr>
          </a:p>
        </p:txBody>
      </p:sp>
      <p:sp>
        <p:nvSpPr>
          <p:cNvPr id="81924" name="Slide Number Placeholder 3">
            <a:extLst>
              <a:ext uri="{FF2B5EF4-FFF2-40B4-BE49-F238E27FC236}">
                <a16:creationId xmlns:a16="http://schemas.microsoft.com/office/drawing/2014/main" id="{FA5A7E95-E1CF-4FDD-82BF-E9C9A81DEB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88D1F7-0E5C-4778-9E8C-07F3CCD7D13B}" type="slidenum">
              <a:rPr lang="en-GB" altLang="en-US">
                <a:latin typeface="Calibri" panose="020F0502020204030204" pitchFamily="34" charset="0"/>
              </a:rPr>
              <a:pPr/>
              <a:t>23</a:t>
            </a:fld>
            <a:endParaRPr lang="en-GB" altLang="en-US">
              <a:latin typeface="Calibri" panose="020F0502020204030204" pitchFamily="34" charset="0"/>
            </a:endParaRPr>
          </a:p>
        </p:txBody>
      </p:sp>
    </p:spTree>
    <p:extLst>
      <p:ext uri="{BB962C8B-B14F-4D97-AF65-F5344CB8AC3E}">
        <p14:creationId xmlns:p14="http://schemas.microsoft.com/office/powerpoint/2010/main" val="2554209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09E94EC4-6182-42A5-982B-5D59BB701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156E7A43-71AA-4A9D-80B4-7D692F0A76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2948" name="Slide Number Placeholder 3">
            <a:extLst>
              <a:ext uri="{FF2B5EF4-FFF2-40B4-BE49-F238E27FC236}">
                <a16:creationId xmlns:a16="http://schemas.microsoft.com/office/drawing/2014/main" id="{AC8A9B99-E693-476D-BEF6-28BDB4A30A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99555A-3827-49FB-BE19-8C0F1C355757}" type="slidenum">
              <a:rPr lang="en-GB" altLang="en-US">
                <a:latin typeface="Calibri" panose="020F0502020204030204" pitchFamily="34" charset="0"/>
              </a:rPr>
              <a:pPr/>
              <a:t>24</a:t>
            </a:fld>
            <a:endParaRPr lang="en-GB" altLang="en-US">
              <a:latin typeface="Calibri" panose="020F0502020204030204" pitchFamily="34" charset="0"/>
            </a:endParaRPr>
          </a:p>
        </p:txBody>
      </p:sp>
    </p:spTree>
    <p:extLst>
      <p:ext uri="{BB962C8B-B14F-4D97-AF65-F5344CB8AC3E}">
        <p14:creationId xmlns:p14="http://schemas.microsoft.com/office/powerpoint/2010/main" val="2010295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25</a:t>
            </a:fld>
            <a:endParaRPr lang="en-GB" altLang="en-US"/>
          </a:p>
        </p:txBody>
      </p:sp>
    </p:spTree>
    <p:extLst>
      <p:ext uri="{BB962C8B-B14F-4D97-AF65-F5344CB8AC3E}">
        <p14:creationId xmlns:p14="http://schemas.microsoft.com/office/powerpoint/2010/main" val="2124666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26</a:t>
            </a:fld>
            <a:endParaRPr lang="en-GB" altLang="en-US"/>
          </a:p>
        </p:txBody>
      </p:sp>
    </p:spTree>
    <p:extLst>
      <p:ext uri="{BB962C8B-B14F-4D97-AF65-F5344CB8AC3E}">
        <p14:creationId xmlns:p14="http://schemas.microsoft.com/office/powerpoint/2010/main" val="3202222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cs typeface="Calibri"/>
              </a:rPr>
              <a:t>Picture</a:t>
            </a:r>
            <a:r>
              <a:rPr lang="en-GB" i="1" baseline="0">
                <a:cs typeface="Calibri"/>
              </a:rPr>
              <a:t> credit: Sarah McPhee</a:t>
            </a:r>
            <a:endParaRPr lang="en-GB" i="1">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27</a:t>
            </a:fld>
            <a:endParaRPr lang="en-GB" altLang="en-US"/>
          </a:p>
        </p:txBody>
      </p:sp>
    </p:spTree>
    <p:extLst>
      <p:ext uri="{BB962C8B-B14F-4D97-AF65-F5344CB8AC3E}">
        <p14:creationId xmlns:p14="http://schemas.microsoft.com/office/powerpoint/2010/main" val="1278354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687A539D-424B-4D54-980F-5F382320F2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6ACB4FF8-130C-4E7E-87CC-0A37DB0672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Sarah McPhee</a:t>
            </a:r>
          </a:p>
          <a:p>
            <a:endParaRPr lang="en-GB" altLang="en-US"/>
          </a:p>
        </p:txBody>
      </p:sp>
      <p:sp>
        <p:nvSpPr>
          <p:cNvPr id="83972" name="Slide Number Placeholder 3">
            <a:extLst>
              <a:ext uri="{FF2B5EF4-FFF2-40B4-BE49-F238E27FC236}">
                <a16:creationId xmlns:a16="http://schemas.microsoft.com/office/drawing/2014/main" id="{8A3143F6-8036-43C1-BA89-9634F0929F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84700A-B4A8-404D-B07D-D440623239FA}" type="slidenum">
              <a:rPr lang="en-GB" altLang="en-US">
                <a:latin typeface="Calibri" panose="020F0502020204030204" pitchFamily="34" charset="0"/>
              </a:rPr>
              <a:pPr/>
              <a:t>28</a:t>
            </a:fld>
            <a:endParaRPr lang="en-GB" altLang="en-US">
              <a:latin typeface="Calibri" panose="020F0502020204030204" pitchFamily="34" charset="0"/>
            </a:endParaRPr>
          </a:p>
        </p:txBody>
      </p:sp>
    </p:spTree>
    <p:extLst>
      <p:ext uri="{BB962C8B-B14F-4D97-AF65-F5344CB8AC3E}">
        <p14:creationId xmlns:p14="http://schemas.microsoft.com/office/powerpoint/2010/main" val="3001316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EF41743-86E6-4F78-86BC-787875AE6F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4EAE04F9-F477-40C1-B17E-7DFDFF12D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Angela Eddy</a:t>
            </a:r>
          </a:p>
        </p:txBody>
      </p:sp>
      <p:sp>
        <p:nvSpPr>
          <p:cNvPr id="84996" name="Slide Number Placeholder 3">
            <a:extLst>
              <a:ext uri="{FF2B5EF4-FFF2-40B4-BE49-F238E27FC236}">
                <a16:creationId xmlns:a16="http://schemas.microsoft.com/office/drawing/2014/main" id="{E54241C4-F0EB-47EA-AE37-3EBAD74A70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008379-26E1-4628-88FE-94D3BF1CE2FD}" type="slidenum">
              <a:rPr lang="en-GB" altLang="en-US">
                <a:latin typeface="Calibri" panose="020F0502020204030204" pitchFamily="34" charset="0"/>
              </a:rPr>
              <a:pPr/>
              <a:t>29</a:t>
            </a:fld>
            <a:endParaRPr lang="en-GB" altLang="en-US">
              <a:latin typeface="Calibri" panose="020F0502020204030204" pitchFamily="34" charset="0"/>
            </a:endParaRPr>
          </a:p>
        </p:txBody>
      </p:sp>
    </p:spTree>
    <p:extLst>
      <p:ext uri="{BB962C8B-B14F-4D97-AF65-F5344CB8AC3E}">
        <p14:creationId xmlns:p14="http://schemas.microsoft.com/office/powerpoint/2010/main" val="664425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9148876-2853-48EC-94D9-9BC96E4B7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55C59DE4-3345-4DFD-BF05-9B990FD98C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Angela Eddy</a:t>
            </a:r>
          </a:p>
        </p:txBody>
      </p:sp>
      <p:sp>
        <p:nvSpPr>
          <p:cNvPr id="86020" name="Slide Number Placeholder 3">
            <a:extLst>
              <a:ext uri="{FF2B5EF4-FFF2-40B4-BE49-F238E27FC236}">
                <a16:creationId xmlns:a16="http://schemas.microsoft.com/office/drawing/2014/main" id="{7767208D-3F00-412D-BF04-D46F7F095A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908E6F-9F7D-427D-9EB7-B2317A137CF7}" type="slidenum">
              <a:rPr lang="en-GB" altLang="en-US">
                <a:latin typeface="Calibri" panose="020F0502020204030204" pitchFamily="34" charset="0"/>
              </a:rPr>
              <a:pPr/>
              <a:t>30</a:t>
            </a:fld>
            <a:endParaRPr lang="en-GB" altLang="en-US">
              <a:latin typeface="Calibri" panose="020F0502020204030204" pitchFamily="34" charset="0"/>
            </a:endParaRPr>
          </a:p>
        </p:txBody>
      </p:sp>
    </p:spTree>
    <p:extLst>
      <p:ext uri="{BB962C8B-B14F-4D97-AF65-F5344CB8AC3E}">
        <p14:creationId xmlns:p14="http://schemas.microsoft.com/office/powerpoint/2010/main" val="59260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99810D1-0ECE-49A2-B3A0-81AC1613F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310140EE-8BDB-4F83-AA91-42EA1BF1E2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Gemma Salter</a:t>
            </a:r>
          </a:p>
        </p:txBody>
      </p:sp>
      <p:sp>
        <p:nvSpPr>
          <p:cNvPr id="67588" name="Slide Number Placeholder 3">
            <a:extLst>
              <a:ext uri="{FF2B5EF4-FFF2-40B4-BE49-F238E27FC236}">
                <a16:creationId xmlns:a16="http://schemas.microsoft.com/office/drawing/2014/main" id="{53E17FC3-5A84-4B7F-AC3E-9BF5794EE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642229-ECA4-4DE3-99AA-BA393C97377D}" type="slidenum">
              <a:rPr lang="en-GB" altLang="en-US">
                <a:latin typeface="Calibri" panose="020F0502020204030204" pitchFamily="34" charset="0"/>
              </a:rPr>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191207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0BE9D5C2-9FA9-4215-9446-14E5A6BBEE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8F571F2-B2E0-410C-BB06-1E5AEDABF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cs typeface="Calibri"/>
              </a:rPr>
              <a:t>Picture credit: MAAN</a:t>
            </a:r>
          </a:p>
        </p:txBody>
      </p:sp>
      <p:sp>
        <p:nvSpPr>
          <p:cNvPr id="87044" name="Slide Number Placeholder 3">
            <a:extLst>
              <a:ext uri="{FF2B5EF4-FFF2-40B4-BE49-F238E27FC236}">
                <a16:creationId xmlns:a16="http://schemas.microsoft.com/office/drawing/2014/main" id="{00AA3D99-0A5B-40D5-8D55-817C09E78C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5B419A-9149-4F3E-9779-CB3B65967FAB}" type="slidenum">
              <a:rPr lang="en-GB" altLang="en-US">
                <a:latin typeface="Calibri" panose="020F0502020204030204" pitchFamily="34" charset="0"/>
              </a:rPr>
              <a:pPr/>
              <a:t>31</a:t>
            </a:fld>
            <a:endParaRPr lang="en-GB" altLang="en-US">
              <a:latin typeface="Calibri" panose="020F0502020204030204" pitchFamily="34" charset="0"/>
            </a:endParaRPr>
          </a:p>
        </p:txBody>
      </p:sp>
    </p:spTree>
    <p:extLst>
      <p:ext uri="{BB962C8B-B14F-4D97-AF65-F5344CB8AC3E}">
        <p14:creationId xmlns:p14="http://schemas.microsoft.com/office/powerpoint/2010/main" val="1469218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F5EA13A-BD3E-478D-B2C0-BDC02A5700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627BD622-0229-4A51-A17D-288D562E9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altLang="en-US" i="1">
                <a:cs typeface="Calibri"/>
              </a:rPr>
              <a:t>Picture credit: MAAN</a:t>
            </a:r>
          </a:p>
        </p:txBody>
      </p:sp>
      <p:sp>
        <p:nvSpPr>
          <p:cNvPr id="88068" name="Slide Number Placeholder 3">
            <a:extLst>
              <a:ext uri="{FF2B5EF4-FFF2-40B4-BE49-F238E27FC236}">
                <a16:creationId xmlns:a16="http://schemas.microsoft.com/office/drawing/2014/main" id="{EBF7F2F2-4E13-4498-AD26-5D8C6AB690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8275E1-E48E-44AB-B129-1367055D0D25}" type="slidenum">
              <a:rPr lang="en-GB" altLang="en-US">
                <a:latin typeface="Calibri" panose="020F0502020204030204" pitchFamily="34" charset="0"/>
              </a:rPr>
              <a:pPr/>
              <a:t>32</a:t>
            </a:fld>
            <a:endParaRPr lang="en-GB" altLang="en-US">
              <a:latin typeface="Calibri" panose="020F0502020204030204" pitchFamily="34" charset="0"/>
            </a:endParaRPr>
          </a:p>
        </p:txBody>
      </p:sp>
    </p:spTree>
    <p:extLst>
      <p:ext uri="{BB962C8B-B14F-4D97-AF65-F5344CB8AC3E}">
        <p14:creationId xmlns:p14="http://schemas.microsoft.com/office/powerpoint/2010/main" val="2950211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a:t>
            </a:r>
            <a:r>
              <a:rPr lang="en-GB" i="1" baseline="0"/>
              <a:t> </a:t>
            </a:r>
            <a:r>
              <a:rPr lang="en-GB" i="1"/>
              <a:t>credit: Thom Flint</a:t>
            </a: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33</a:t>
            </a:fld>
            <a:endParaRPr lang="en-GB" altLang="en-US"/>
          </a:p>
        </p:txBody>
      </p:sp>
    </p:spTree>
    <p:extLst>
      <p:ext uri="{BB962C8B-B14F-4D97-AF65-F5344CB8AC3E}">
        <p14:creationId xmlns:p14="http://schemas.microsoft.com/office/powerpoint/2010/main" val="3818654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a:t>
            </a:r>
            <a:r>
              <a:rPr lang="en-GB" i="1" baseline="0"/>
              <a:t> </a:t>
            </a:r>
            <a:r>
              <a:rPr lang="en-GB" i="1"/>
              <a:t>credit: Thom Flint</a:t>
            </a: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34</a:t>
            </a:fld>
            <a:endParaRPr lang="en-GB" altLang="en-US"/>
          </a:p>
        </p:txBody>
      </p:sp>
    </p:spTree>
    <p:extLst>
      <p:ext uri="{BB962C8B-B14F-4D97-AF65-F5344CB8AC3E}">
        <p14:creationId xmlns:p14="http://schemas.microsoft.com/office/powerpoint/2010/main" val="3102621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79317F00-25A4-41D9-95F0-4B3A3313EA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4CBD34F6-57A0-49F0-82AC-8398A61674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a:t>
            </a:r>
            <a:r>
              <a:rPr lang="en-GB" altLang="en-US" i="1" err="1"/>
              <a:t>Groundviews</a:t>
            </a:r>
            <a:r>
              <a:rPr lang="en-GB" altLang="en-US" i="1"/>
              <a:t>.</a:t>
            </a:r>
          </a:p>
        </p:txBody>
      </p:sp>
      <p:sp>
        <p:nvSpPr>
          <p:cNvPr id="89092" name="Slide Number Placeholder 3">
            <a:extLst>
              <a:ext uri="{FF2B5EF4-FFF2-40B4-BE49-F238E27FC236}">
                <a16:creationId xmlns:a16="http://schemas.microsoft.com/office/drawing/2014/main" id="{4CE3E6FB-985E-48EA-A668-EAC2ED43A6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BCE768-DB55-44A6-9737-280685158716}" type="slidenum">
              <a:rPr lang="en-GB" altLang="en-US">
                <a:latin typeface="Calibri" panose="020F0502020204030204" pitchFamily="34" charset="0"/>
              </a:rPr>
              <a:pPr/>
              <a:t>35</a:t>
            </a:fld>
            <a:endParaRPr lang="en-GB" altLang="en-US">
              <a:latin typeface="Calibri" panose="020F0502020204030204" pitchFamily="34" charset="0"/>
            </a:endParaRPr>
          </a:p>
        </p:txBody>
      </p:sp>
    </p:spTree>
    <p:extLst>
      <p:ext uri="{BB962C8B-B14F-4D97-AF65-F5344CB8AC3E}">
        <p14:creationId xmlns:p14="http://schemas.microsoft.com/office/powerpoint/2010/main" val="2047470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i="1"/>
              <a:t>Picture credit: </a:t>
            </a:r>
            <a:r>
              <a:rPr lang="en-GB" altLang="en-US" i="1" err="1"/>
              <a:t>Groundviews</a:t>
            </a: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36</a:t>
            </a:fld>
            <a:endParaRPr lang="en-GB" altLang="en-US"/>
          </a:p>
        </p:txBody>
      </p:sp>
    </p:spTree>
    <p:extLst>
      <p:ext uri="{BB962C8B-B14F-4D97-AF65-F5344CB8AC3E}">
        <p14:creationId xmlns:p14="http://schemas.microsoft.com/office/powerpoint/2010/main" val="1456801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cannot reveal the names of our local experts in Syria, for their own security.</a:t>
            </a:r>
          </a:p>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37</a:t>
            </a:fld>
            <a:endParaRPr lang="en-GB" altLang="en-US"/>
          </a:p>
        </p:txBody>
      </p:sp>
    </p:spTree>
    <p:extLst>
      <p:ext uri="{BB962C8B-B14F-4D97-AF65-F5344CB8AC3E}">
        <p14:creationId xmlns:p14="http://schemas.microsoft.com/office/powerpoint/2010/main" val="3640887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6F875A19-CAA1-420C-8BCC-FDA272F06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645FB1ED-014B-4FE6-9487-B0C92EB96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We cannot reveal the names of our local experts in Syria, for their own security.</a:t>
            </a:r>
          </a:p>
          <a:p>
            <a:endParaRPr lang="en-GB" altLang="en-US"/>
          </a:p>
          <a:p>
            <a:endParaRPr lang="en-GB" altLang="en-US"/>
          </a:p>
        </p:txBody>
      </p:sp>
      <p:sp>
        <p:nvSpPr>
          <p:cNvPr id="90116" name="Slide Number Placeholder 3">
            <a:extLst>
              <a:ext uri="{FF2B5EF4-FFF2-40B4-BE49-F238E27FC236}">
                <a16:creationId xmlns:a16="http://schemas.microsoft.com/office/drawing/2014/main" id="{585766CC-C527-4F79-90E1-B1F3DEB81E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1257B8-D97B-495E-A0C0-26FBAA222F91}" type="slidenum">
              <a:rPr lang="en-GB" altLang="en-US">
                <a:latin typeface="Calibri" panose="020F0502020204030204" pitchFamily="34" charset="0"/>
              </a:rPr>
              <a:pPr/>
              <a:t>38</a:t>
            </a:fld>
            <a:endParaRPr lang="en-GB" altLang="en-US">
              <a:latin typeface="Calibri" panose="020F0502020204030204" pitchFamily="34" charset="0"/>
            </a:endParaRPr>
          </a:p>
        </p:txBody>
      </p:sp>
    </p:spTree>
    <p:extLst>
      <p:ext uri="{BB962C8B-B14F-4D97-AF65-F5344CB8AC3E}">
        <p14:creationId xmlns:p14="http://schemas.microsoft.com/office/powerpoint/2010/main" val="557621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84D5F58-EE37-4FC2-A324-269688813F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20B696C-4754-448D-B561-612EDA996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i="1">
                <a:cs typeface="Calibri"/>
              </a:rPr>
              <a:t>Picture credit:</a:t>
            </a:r>
            <a:r>
              <a:rPr lang="en-US" i="1" baseline="0">
                <a:cs typeface="Calibri"/>
              </a:rPr>
              <a:t> </a:t>
            </a:r>
            <a:r>
              <a:rPr lang="en-US" i="1">
                <a:cs typeface="Calibri"/>
              </a:rPr>
              <a:t>St Bonaventure's RC School, Forest Gate</a:t>
            </a:r>
          </a:p>
          <a:p>
            <a:endParaRPr lang="en-US">
              <a:effectLst/>
            </a:endParaRPr>
          </a:p>
          <a:p>
            <a:endParaRPr lang="en-US">
              <a:effectLst/>
            </a:endParaRPr>
          </a:p>
        </p:txBody>
      </p:sp>
      <p:sp>
        <p:nvSpPr>
          <p:cNvPr id="91140" name="Slide Number Placeholder 3">
            <a:extLst>
              <a:ext uri="{FF2B5EF4-FFF2-40B4-BE49-F238E27FC236}">
                <a16:creationId xmlns:a16="http://schemas.microsoft.com/office/drawing/2014/main" id="{994EF791-8F6F-4CC6-B482-A2F3E68A1A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AFFCF5-F0B5-43E8-BA94-501234C491CB}" type="slidenum">
              <a:rPr lang="en-GB" altLang="en-US">
                <a:latin typeface="Calibri" panose="020F0502020204030204" pitchFamily="34" charset="0"/>
              </a:rPr>
              <a:pPr/>
              <a:t>39</a:t>
            </a:fld>
            <a:endParaRPr lang="en-GB" altLang="en-US">
              <a:latin typeface="Calibri" panose="020F0502020204030204" pitchFamily="34" charset="0"/>
            </a:endParaRPr>
          </a:p>
        </p:txBody>
      </p:sp>
    </p:spTree>
    <p:extLst>
      <p:ext uri="{BB962C8B-B14F-4D97-AF65-F5344CB8AC3E}">
        <p14:creationId xmlns:p14="http://schemas.microsoft.com/office/powerpoint/2010/main" val="2960436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A37741E8-8936-4501-9908-DC94CE827A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1ABBECB9-FC5D-4A63-8B4E-6FAF6FFA4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i="1">
                <a:cs typeface="Calibri"/>
              </a:rPr>
              <a:t>Picture credit:</a:t>
            </a:r>
            <a:r>
              <a:rPr lang="en-US" i="1" baseline="0">
                <a:cs typeface="Calibri"/>
              </a:rPr>
              <a:t> </a:t>
            </a:r>
            <a:r>
              <a:rPr lang="en-US" i="1">
                <a:cs typeface="Calibri"/>
              </a:rPr>
              <a:t>St Bonaventure's RC School, Forest Gate</a:t>
            </a:r>
          </a:p>
          <a:p>
            <a:endParaRPr lang="en-GB" altLang="en-US"/>
          </a:p>
        </p:txBody>
      </p:sp>
      <p:sp>
        <p:nvSpPr>
          <p:cNvPr id="92164" name="Slide Number Placeholder 3">
            <a:extLst>
              <a:ext uri="{FF2B5EF4-FFF2-40B4-BE49-F238E27FC236}">
                <a16:creationId xmlns:a16="http://schemas.microsoft.com/office/drawing/2014/main" id="{8CC5C3C7-D328-45E4-975E-99D790E337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3FDBE0-DCFB-4C4A-9283-3943C5B21622}" type="slidenum">
              <a:rPr lang="en-GB" altLang="en-US">
                <a:latin typeface="Calibri" panose="020F0502020204030204" pitchFamily="34" charset="0"/>
              </a:rPr>
              <a:pPr/>
              <a:t>40</a:t>
            </a:fld>
            <a:endParaRPr lang="en-GB" altLang="en-US">
              <a:latin typeface="Calibri" panose="020F0502020204030204" pitchFamily="34" charset="0"/>
            </a:endParaRPr>
          </a:p>
        </p:txBody>
      </p:sp>
    </p:spTree>
    <p:extLst>
      <p:ext uri="{BB962C8B-B14F-4D97-AF65-F5344CB8AC3E}">
        <p14:creationId xmlns:p14="http://schemas.microsoft.com/office/powerpoint/2010/main" val="363109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Picture credit: Louise Norton/CAFOD</a:t>
            </a:r>
            <a:endParaRPr lang="en-US" i="1">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a:t>
            </a:fld>
            <a:endParaRPr lang="en-GB" altLang="en-US"/>
          </a:p>
        </p:txBody>
      </p:sp>
    </p:spTree>
    <p:extLst>
      <p:ext uri="{BB962C8B-B14F-4D97-AF65-F5344CB8AC3E}">
        <p14:creationId xmlns:p14="http://schemas.microsoft.com/office/powerpoint/2010/main" val="1409162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41</a:t>
            </a:fld>
            <a:endParaRPr lang="en-GB" altLang="en-US"/>
          </a:p>
        </p:txBody>
      </p:sp>
    </p:spTree>
    <p:extLst>
      <p:ext uri="{BB962C8B-B14F-4D97-AF65-F5344CB8AC3E}">
        <p14:creationId xmlns:p14="http://schemas.microsoft.com/office/powerpoint/2010/main" val="2584374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42</a:t>
            </a:fld>
            <a:endParaRPr lang="en-GB" altLang="en-US"/>
          </a:p>
        </p:txBody>
      </p:sp>
    </p:spTree>
    <p:extLst>
      <p:ext uri="{BB962C8B-B14F-4D97-AF65-F5344CB8AC3E}">
        <p14:creationId xmlns:p14="http://schemas.microsoft.com/office/powerpoint/2010/main" val="2371019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4E04E22E-3DFB-4F0D-A9EB-3C607FDEE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FAE35F3-AA74-4E18-B533-5D9FA9DFA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 credit: </a:t>
            </a:r>
            <a:r>
              <a:rPr lang="en-GB" i="1" err="1"/>
              <a:t>Abd</a:t>
            </a:r>
            <a:r>
              <a:rPr lang="en-GB" i="1"/>
              <a:t> Al Hameed </a:t>
            </a:r>
            <a:r>
              <a:rPr lang="en-GB" i="1" err="1"/>
              <a:t>Moneer</a:t>
            </a:r>
            <a:r>
              <a:rPr lang="en-GB" i="1"/>
              <a:t> Al Haj </a:t>
            </a:r>
            <a:r>
              <a:rPr lang="en-GB" i="1" err="1"/>
              <a:t>Younes</a:t>
            </a:r>
            <a:r>
              <a:rPr lang="en-GB" i="1"/>
              <a:t> and </a:t>
            </a:r>
            <a:r>
              <a:rPr lang="en-GB" i="1" err="1"/>
              <a:t>Kamel</a:t>
            </a:r>
            <a:r>
              <a:rPr lang="en-GB" i="1"/>
              <a:t> </a:t>
            </a:r>
            <a:r>
              <a:rPr lang="en-GB" i="1" err="1"/>
              <a:t>Awad</a:t>
            </a:r>
            <a:endParaRPr lang="en-GB" i="1"/>
          </a:p>
          <a:p>
            <a:endParaRPr lang="en-GB" altLang="en-US"/>
          </a:p>
        </p:txBody>
      </p:sp>
      <p:sp>
        <p:nvSpPr>
          <p:cNvPr id="93188" name="Slide Number Placeholder 3">
            <a:extLst>
              <a:ext uri="{FF2B5EF4-FFF2-40B4-BE49-F238E27FC236}">
                <a16:creationId xmlns:a16="http://schemas.microsoft.com/office/drawing/2014/main" id="{4D3F0C81-B2B6-4488-9437-2D124D1C8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7D5509-47CC-45AE-BC5B-1BD2153F4878}" type="slidenum">
              <a:rPr lang="en-GB" altLang="en-US">
                <a:latin typeface="Calibri" panose="020F0502020204030204" pitchFamily="34" charset="0"/>
              </a:rPr>
              <a:pPr/>
              <a:t>43</a:t>
            </a:fld>
            <a:endParaRPr lang="en-GB" altLang="en-US">
              <a:latin typeface="Calibri" panose="020F0502020204030204" pitchFamily="34" charset="0"/>
            </a:endParaRPr>
          </a:p>
        </p:txBody>
      </p:sp>
    </p:spTree>
    <p:extLst>
      <p:ext uri="{BB962C8B-B14F-4D97-AF65-F5344CB8AC3E}">
        <p14:creationId xmlns:p14="http://schemas.microsoft.com/office/powerpoint/2010/main" val="4212111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a:t>
            </a:r>
            <a:r>
              <a:rPr lang="en-GB" i="1" err="1"/>
              <a:t>Abd</a:t>
            </a:r>
            <a:r>
              <a:rPr lang="en-GB" i="1"/>
              <a:t> Al Hameed </a:t>
            </a:r>
            <a:r>
              <a:rPr lang="en-GB" i="1" err="1"/>
              <a:t>Moneer</a:t>
            </a:r>
            <a:r>
              <a:rPr lang="en-GB" i="1"/>
              <a:t> Al Haj </a:t>
            </a:r>
            <a:r>
              <a:rPr lang="en-GB" i="1" err="1"/>
              <a:t>Younes</a:t>
            </a:r>
            <a:r>
              <a:rPr lang="en-GB" i="1"/>
              <a:t> and </a:t>
            </a:r>
            <a:r>
              <a:rPr lang="en-GB" i="1" err="1"/>
              <a:t>Kamel</a:t>
            </a:r>
            <a:r>
              <a:rPr lang="en-GB" i="1"/>
              <a:t> </a:t>
            </a:r>
            <a:r>
              <a:rPr lang="en-GB" i="1" err="1"/>
              <a:t>Awad</a:t>
            </a:r>
            <a:endParaRPr lang="en-GB" i="1"/>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44</a:t>
            </a:fld>
            <a:endParaRPr lang="en-GB" altLang="en-US"/>
          </a:p>
        </p:txBody>
      </p:sp>
    </p:spTree>
    <p:extLst>
      <p:ext uri="{BB962C8B-B14F-4D97-AF65-F5344CB8AC3E}">
        <p14:creationId xmlns:p14="http://schemas.microsoft.com/office/powerpoint/2010/main" val="1868980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a:t>
            </a:r>
            <a:r>
              <a:rPr lang="en-GB" i="1" baseline="0"/>
              <a:t> cr</a:t>
            </a:r>
            <a:r>
              <a:rPr lang="en-GB" i="1"/>
              <a:t>edit:</a:t>
            </a:r>
            <a:r>
              <a:rPr lang="en-GB" i="1" baseline="0"/>
              <a:t> </a:t>
            </a:r>
            <a:r>
              <a:rPr lang="en-GB" i="1"/>
              <a:t>Mazur/Catholicnews.org.uk</a:t>
            </a:r>
          </a:p>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45</a:t>
            </a:fld>
            <a:endParaRPr lang="en-GB" altLang="en-US"/>
          </a:p>
        </p:txBody>
      </p:sp>
    </p:spTree>
    <p:extLst>
      <p:ext uri="{BB962C8B-B14F-4D97-AF65-F5344CB8AC3E}">
        <p14:creationId xmlns:p14="http://schemas.microsoft.com/office/powerpoint/2010/main" val="2445180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a:t>
            </a:r>
            <a:r>
              <a:rPr lang="en-GB" i="1" baseline="0"/>
              <a:t> cr</a:t>
            </a:r>
            <a:r>
              <a:rPr lang="en-GB" i="1"/>
              <a:t>edit:</a:t>
            </a:r>
            <a:r>
              <a:rPr lang="en-GB" i="1" baseline="0"/>
              <a:t> </a:t>
            </a:r>
            <a:r>
              <a:rPr lang="en-GB" i="1"/>
              <a:t>Mazur/Catholicnews.org.uk</a:t>
            </a:r>
          </a:p>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46</a:t>
            </a:fld>
            <a:endParaRPr lang="en-GB" altLang="en-US"/>
          </a:p>
        </p:txBody>
      </p:sp>
    </p:spTree>
    <p:extLst>
      <p:ext uri="{BB962C8B-B14F-4D97-AF65-F5344CB8AC3E}">
        <p14:creationId xmlns:p14="http://schemas.microsoft.com/office/powerpoint/2010/main" val="1626695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i="1">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a:pPr/>
              <a:t>47</a:t>
            </a:fld>
            <a:endParaRPr lang="en-GB" altLang="en-US"/>
          </a:p>
        </p:txBody>
      </p:sp>
    </p:spTree>
    <p:extLst>
      <p:ext uri="{BB962C8B-B14F-4D97-AF65-F5344CB8AC3E}">
        <p14:creationId xmlns:p14="http://schemas.microsoft.com/office/powerpoint/2010/main" val="3477015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48</a:t>
            </a:fld>
            <a:endParaRPr lang="en-GB" altLang="en-US"/>
          </a:p>
        </p:txBody>
      </p:sp>
    </p:spTree>
    <p:extLst>
      <p:ext uri="{BB962C8B-B14F-4D97-AF65-F5344CB8AC3E}">
        <p14:creationId xmlns:p14="http://schemas.microsoft.com/office/powerpoint/2010/main" val="762487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5A04C46-E6B5-48F1-B859-435A9E723E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0FBF9C40-D115-46CD-8410-87A9EEADC5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Picture credit: Tania Dalton/CAFOD</a:t>
            </a:r>
          </a:p>
          <a:p>
            <a:endParaRPr lang="en-GB" altLang="en-US"/>
          </a:p>
        </p:txBody>
      </p:sp>
      <p:sp>
        <p:nvSpPr>
          <p:cNvPr id="96260" name="Slide Number Placeholder 3">
            <a:extLst>
              <a:ext uri="{FF2B5EF4-FFF2-40B4-BE49-F238E27FC236}">
                <a16:creationId xmlns:a16="http://schemas.microsoft.com/office/drawing/2014/main" id="{CEF4EA21-6158-4CA6-9283-DF2BD9ADDE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B07D4C-FCAF-4B78-A25F-4A6C6A2B41B4}" type="slidenum">
              <a:rPr lang="en-GB" altLang="en-US">
                <a:latin typeface="Calibri" panose="020F0502020204030204" pitchFamily="34" charset="0"/>
              </a:rPr>
              <a:pPr/>
              <a:t>49</a:t>
            </a:fld>
            <a:endParaRPr lang="en-GB" altLang="en-US">
              <a:latin typeface="Calibri" panose="020F0502020204030204" pitchFamily="34" charset="0"/>
            </a:endParaRPr>
          </a:p>
        </p:txBody>
      </p:sp>
    </p:spTree>
    <p:extLst>
      <p:ext uri="{BB962C8B-B14F-4D97-AF65-F5344CB8AC3E}">
        <p14:creationId xmlns:p14="http://schemas.microsoft.com/office/powerpoint/2010/main" val="1650951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Picture credit: Tania Dalton/CAFOD</a:t>
            </a:r>
          </a:p>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50</a:t>
            </a:fld>
            <a:endParaRPr lang="en-GB" altLang="en-US"/>
          </a:p>
        </p:txBody>
      </p:sp>
    </p:spTree>
    <p:extLst>
      <p:ext uri="{BB962C8B-B14F-4D97-AF65-F5344CB8AC3E}">
        <p14:creationId xmlns:p14="http://schemas.microsoft.com/office/powerpoint/2010/main" val="550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FB44CF3-A1DA-41B4-B1E7-4D0C72C44B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135B5CD-405E-4316-AEC2-9A23B737D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Picture credit: Louise Norton/CAFOD</a:t>
            </a:r>
          </a:p>
        </p:txBody>
      </p:sp>
      <p:sp>
        <p:nvSpPr>
          <p:cNvPr id="68612" name="Slide Number Placeholder 3">
            <a:extLst>
              <a:ext uri="{FF2B5EF4-FFF2-40B4-BE49-F238E27FC236}">
                <a16:creationId xmlns:a16="http://schemas.microsoft.com/office/drawing/2014/main" id="{8BF7F64F-E290-4933-A37C-B57EC72565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71E35B-4C08-4DF5-AB0C-2586BA87F754}" type="slidenum">
              <a:rPr lang="en-GB" altLang="en-US">
                <a:latin typeface="Calibri" panose="020F0502020204030204" pitchFamily="34" charset="0"/>
              </a:rPr>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2799845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Thom Flint/CAFOD</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51</a:t>
            </a:fld>
            <a:endParaRPr lang="en-GB" altLang="en-US"/>
          </a:p>
        </p:txBody>
      </p:sp>
    </p:spTree>
    <p:extLst>
      <p:ext uri="{BB962C8B-B14F-4D97-AF65-F5344CB8AC3E}">
        <p14:creationId xmlns:p14="http://schemas.microsoft.com/office/powerpoint/2010/main" val="2379612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Thom Flint/CAFOD</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52</a:t>
            </a:fld>
            <a:endParaRPr lang="en-GB" altLang="en-US"/>
          </a:p>
        </p:txBody>
      </p:sp>
    </p:spTree>
    <p:extLst>
      <p:ext uri="{BB962C8B-B14F-4D97-AF65-F5344CB8AC3E}">
        <p14:creationId xmlns:p14="http://schemas.microsoft.com/office/powerpoint/2010/main" val="839113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Louise Norton/CAFOD</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53</a:t>
            </a:fld>
            <a:endParaRPr lang="en-GB" altLang="en-US"/>
          </a:p>
        </p:txBody>
      </p:sp>
    </p:spTree>
    <p:extLst>
      <p:ext uri="{BB962C8B-B14F-4D97-AF65-F5344CB8AC3E}">
        <p14:creationId xmlns:p14="http://schemas.microsoft.com/office/powerpoint/2010/main" val="39816063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 credit: Louise Norton/CAFOD</a:t>
            </a:r>
          </a:p>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54</a:t>
            </a:fld>
            <a:endParaRPr lang="en-GB" altLang="en-US"/>
          </a:p>
        </p:txBody>
      </p:sp>
    </p:spTree>
    <p:extLst>
      <p:ext uri="{BB962C8B-B14F-4D97-AF65-F5344CB8AC3E}">
        <p14:creationId xmlns:p14="http://schemas.microsoft.com/office/powerpoint/2010/main" val="20148131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Indigenous Council of Roraima</a:t>
            </a: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55</a:t>
            </a:fld>
            <a:endParaRPr lang="en-GB" altLang="en-US"/>
          </a:p>
        </p:txBody>
      </p:sp>
    </p:spTree>
    <p:extLst>
      <p:ext uri="{BB962C8B-B14F-4D97-AF65-F5344CB8AC3E}">
        <p14:creationId xmlns:p14="http://schemas.microsoft.com/office/powerpoint/2010/main" val="300265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i="1"/>
              <a:t>Picture credit: Indigenous Council of Roraima</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56</a:t>
            </a:fld>
            <a:endParaRPr lang="en-GB" altLang="en-US"/>
          </a:p>
        </p:txBody>
      </p:sp>
    </p:spTree>
    <p:extLst>
      <p:ext uri="{BB962C8B-B14F-4D97-AF65-F5344CB8AC3E}">
        <p14:creationId xmlns:p14="http://schemas.microsoft.com/office/powerpoint/2010/main" val="12468113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Tania Dalton	</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57</a:t>
            </a:fld>
            <a:endParaRPr lang="en-GB" altLang="en-US"/>
          </a:p>
        </p:txBody>
      </p:sp>
    </p:spTree>
    <p:extLst>
      <p:ext uri="{BB962C8B-B14F-4D97-AF65-F5344CB8AC3E}">
        <p14:creationId xmlns:p14="http://schemas.microsoft.com/office/powerpoint/2010/main" val="712890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 credit: Tania Dalton	</a:t>
            </a: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58</a:t>
            </a:fld>
            <a:endParaRPr lang="en-GB" altLang="en-US"/>
          </a:p>
        </p:txBody>
      </p:sp>
    </p:spTree>
    <p:extLst>
      <p:ext uri="{BB962C8B-B14F-4D97-AF65-F5344CB8AC3E}">
        <p14:creationId xmlns:p14="http://schemas.microsoft.com/office/powerpoint/2010/main" val="2758302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70F7FF6-3A4F-41B5-8B46-D41831E17B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DA6C9723-4929-4D90-A96C-9E65B25928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cs typeface="Calibri"/>
              </a:rPr>
              <a:t>Picture credit: Tania Dalton</a:t>
            </a:r>
            <a:endParaRPr lang="en-GB" altLang="en-US" i="1" dirty="0"/>
          </a:p>
        </p:txBody>
      </p:sp>
      <p:sp>
        <p:nvSpPr>
          <p:cNvPr id="97284" name="Slide Number Placeholder 3">
            <a:extLst>
              <a:ext uri="{FF2B5EF4-FFF2-40B4-BE49-F238E27FC236}">
                <a16:creationId xmlns:a16="http://schemas.microsoft.com/office/drawing/2014/main" id="{6A4E69D2-2AE7-4D98-932F-75D81BB420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BFB45D-A2CF-4287-A86E-7DC31AFCA294}" type="slidenum">
              <a:rPr lang="en-GB" altLang="en-US">
                <a:latin typeface="Calibri" panose="020F0502020204030204" pitchFamily="34" charset="0"/>
              </a:rPr>
              <a:pPr/>
              <a:t>59</a:t>
            </a:fld>
            <a:endParaRPr lang="en-GB" altLang="en-US">
              <a:latin typeface="Calibri" panose="020F0502020204030204" pitchFamily="34" charset="0"/>
            </a:endParaRPr>
          </a:p>
        </p:txBody>
      </p:sp>
    </p:spTree>
    <p:extLst>
      <p:ext uri="{BB962C8B-B14F-4D97-AF65-F5344CB8AC3E}">
        <p14:creationId xmlns:p14="http://schemas.microsoft.com/office/powerpoint/2010/main" val="181121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D736199-8F26-4E36-9853-015A613539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B6D8A26-FE16-4A3C-A55B-9EE463D176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cs typeface="Calibri"/>
              </a:rPr>
              <a:t>Picture credit:</a:t>
            </a:r>
            <a:r>
              <a:rPr lang="en-US" i="1" baseline="0">
                <a:cs typeface="Calibri"/>
              </a:rPr>
              <a:t> John Paul De Quay</a:t>
            </a:r>
            <a:endParaRPr lang="en-US" i="1">
              <a:cs typeface="Calibri"/>
            </a:endParaRPr>
          </a:p>
          <a:p>
            <a:endParaRPr lang="en-US" altLang="en-US"/>
          </a:p>
        </p:txBody>
      </p:sp>
      <p:sp>
        <p:nvSpPr>
          <p:cNvPr id="69636" name="Slide Number Placeholder 3">
            <a:extLst>
              <a:ext uri="{FF2B5EF4-FFF2-40B4-BE49-F238E27FC236}">
                <a16:creationId xmlns:a16="http://schemas.microsoft.com/office/drawing/2014/main" id="{108B2233-AD24-4ADA-8063-963FB8298A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58CEEE-0AA3-4B1C-8762-0AE4CA2CC887}" type="slidenum">
              <a:rPr lang="en-GB" altLang="en-US">
                <a:latin typeface="Calibri" panose="020F0502020204030204" pitchFamily="34" charset="0"/>
              </a:rPr>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325059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9CEA160-9CF2-47D2-9BE2-9BBB74A5EC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8753E4-7D5E-4330-9D0A-B9ED44682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cs typeface="Calibri"/>
              </a:rPr>
              <a:t>Picture credit:</a:t>
            </a:r>
            <a:r>
              <a:rPr lang="en-US" i="1" baseline="0">
                <a:cs typeface="Calibri"/>
              </a:rPr>
              <a:t> John Paul De Quay</a:t>
            </a:r>
            <a:endParaRPr lang="en-US" i="1">
              <a:cs typeface="Calibri"/>
            </a:endParaRPr>
          </a:p>
          <a:p>
            <a:endParaRPr lang="en-GB" altLang="en-US"/>
          </a:p>
        </p:txBody>
      </p:sp>
      <p:sp>
        <p:nvSpPr>
          <p:cNvPr id="70660" name="Slide Number Placeholder 3">
            <a:extLst>
              <a:ext uri="{FF2B5EF4-FFF2-40B4-BE49-F238E27FC236}">
                <a16:creationId xmlns:a16="http://schemas.microsoft.com/office/drawing/2014/main" id="{69C46DA1-96EA-41C9-924C-156C4C0726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E977E3-CF62-4FBD-9A6E-AB1D7FBCC804}" type="slidenum">
              <a:rPr lang="en-GB" altLang="en-US">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183172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4E76229D-FB7A-4C64-89A0-D8112D8CA7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9FE4D789-7739-404A-A0C3-BCF97C5D8A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684" name="Slide Number Placeholder 3">
            <a:extLst>
              <a:ext uri="{FF2B5EF4-FFF2-40B4-BE49-F238E27FC236}">
                <a16:creationId xmlns:a16="http://schemas.microsoft.com/office/drawing/2014/main" id="{D2CE2DFE-528F-4B1B-A2EC-DBE85BC7F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0386FA-6B7E-46E2-B1EA-525F5B928178}" type="slidenum">
              <a:rPr lang="en-GB" altLang="en-US">
                <a:latin typeface="Calibri" panose="020F0502020204030204" pitchFamily="34" charset="0"/>
              </a:rPr>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300324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10</a:t>
            </a:fld>
            <a:endParaRPr lang="en-GB" altLang="en-US"/>
          </a:p>
        </p:txBody>
      </p:sp>
    </p:spTree>
    <p:extLst>
      <p:ext uri="{BB962C8B-B14F-4D97-AF65-F5344CB8AC3E}">
        <p14:creationId xmlns:p14="http://schemas.microsoft.com/office/powerpoint/2010/main" val="2680888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Date Placeholder 3">
            <a:extLst>
              <a:ext uri="{FF2B5EF4-FFF2-40B4-BE49-F238E27FC236}">
                <a16:creationId xmlns:a16="http://schemas.microsoft.com/office/drawing/2014/main" id="{0A2CDE70-808E-4B04-8990-1B81B6E4ADDB}"/>
              </a:ext>
            </a:extLst>
          </p:cNvPr>
          <p:cNvSpPr>
            <a:spLocks noGrp="1"/>
          </p:cNvSpPr>
          <p:nvPr>
            <p:ph type="dt" sz="half" idx="10"/>
          </p:nvPr>
        </p:nvSpPr>
        <p:spPr/>
        <p:txBody>
          <a:bodyPr/>
          <a:lstStyle>
            <a:lvl1pPr>
              <a:defRPr/>
            </a:lvl1pPr>
          </a:lstStyle>
          <a:p>
            <a:pPr>
              <a:defRPr/>
            </a:pPr>
            <a:fld id="{E3C5846E-2FDB-406B-A661-A395A13D0166}" type="datetimeFigureOut">
              <a:rPr lang="en-GB"/>
              <a:pPr>
                <a:defRPr/>
              </a:pPr>
              <a:t>28/10/2021</a:t>
            </a:fld>
            <a:endParaRPr lang="en-GB"/>
          </a:p>
        </p:txBody>
      </p:sp>
      <p:sp>
        <p:nvSpPr>
          <p:cNvPr id="11" name="Footer Placeholder 4">
            <a:extLst>
              <a:ext uri="{FF2B5EF4-FFF2-40B4-BE49-F238E27FC236}">
                <a16:creationId xmlns:a16="http://schemas.microsoft.com/office/drawing/2014/main" id="{E6C863AE-BAA8-417C-B1C2-D984CD253096}"/>
              </a:ext>
            </a:extLst>
          </p:cNvPr>
          <p:cNvSpPr>
            <a:spLocks noGrp="1"/>
          </p:cNvSpPr>
          <p:nvPr>
            <p:ph type="ftr" sz="quarter" idx="11"/>
          </p:nvPr>
        </p:nvSpPr>
        <p:spPr/>
        <p:txBody>
          <a:bodyPr/>
          <a:lstStyle>
            <a:lvl1pPr>
              <a:defRPr/>
            </a:lvl1pPr>
          </a:lstStyle>
          <a:p>
            <a:pPr>
              <a:defRPr/>
            </a:pPr>
            <a:endParaRPr lang="en-GB"/>
          </a:p>
        </p:txBody>
      </p:sp>
      <p:sp>
        <p:nvSpPr>
          <p:cNvPr id="12" name="Slide Number Placeholder 5">
            <a:extLst>
              <a:ext uri="{FF2B5EF4-FFF2-40B4-BE49-F238E27FC236}">
                <a16:creationId xmlns:a16="http://schemas.microsoft.com/office/drawing/2014/main" id="{566516EE-5C04-4D96-86EE-07DE7F5B63EB}"/>
              </a:ext>
            </a:extLst>
          </p:cNvPr>
          <p:cNvSpPr>
            <a:spLocks noGrp="1"/>
          </p:cNvSpPr>
          <p:nvPr>
            <p:ph type="sldNum" sz="quarter" idx="12"/>
          </p:nvPr>
        </p:nvSpPr>
        <p:spPr/>
        <p:txBody>
          <a:bodyPr/>
          <a:lstStyle>
            <a:lvl1pPr>
              <a:defRPr/>
            </a:lvl1pPr>
          </a:lstStyle>
          <a:p>
            <a:fld id="{8E82390B-11CC-43EF-B0E6-E865747523A0}" type="slidenum">
              <a:rPr lang="en-GB" altLang="en-US"/>
              <a:pPr/>
              <a:t>‹#›</a:t>
            </a:fld>
            <a:endParaRPr lang="en-GB" alt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914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2514F7-462D-4560-82FA-8C553FDE3204}"/>
              </a:ext>
            </a:extLst>
          </p:cNvPr>
          <p:cNvSpPr>
            <a:spLocks noGrp="1"/>
          </p:cNvSpPr>
          <p:nvPr>
            <p:ph type="dt" sz="half" idx="10"/>
          </p:nvPr>
        </p:nvSpPr>
        <p:spPr/>
        <p:txBody>
          <a:bodyPr/>
          <a:lstStyle>
            <a:lvl1pPr>
              <a:defRPr/>
            </a:lvl1pPr>
          </a:lstStyle>
          <a:p>
            <a:pPr>
              <a:defRPr/>
            </a:pPr>
            <a:fld id="{48DD0910-E451-4165-B104-A24BD4BFB4D2}" type="datetimeFigureOut">
              <a:rPr lang="en-GB"/>
              <a:pPr>
                <a:defRPr/>
              </a:pPr>
              <a:t>28/10/2021</a:t>
            </a:fld>
            <a:endParaRPr lang="en-GB"/>
          </a:p>
        </p:txBody>
      </p:sp>
      <p:sp>
        <p:nvSpPr>
          <p:cNvPr id="5" name="Footer Placeholder 4">
            <a:extLst>
              <a:ext uri="{FF2B5EF4-FFF2-40B4-BE49-F238E27FC236}">
                <a16:creationId xmlns:a16="http://schemas.microsoft.com/office/drawing/2014/main" id="{13292AAB-05D9-4A8C-AB52-4CC80B7B12A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48BCB5E-83FE-4A06-8A00-3310BB0C3FB1}"/>
              </a:ext>
            </a:extLst>
          </p:cNvPr>
          <p:cNvSpPr>
            <a:spLocks noGrp="1"/>
          </p:cNvSpPr>
          <p:nvPr>
            <p:ph type="sldNum" sz="quarter" idx="12"/>
          </p:nvPr>
        </p:nvSpPr>
        <p:spPr/>
        <p:txBody>
          <a:bodyPr/>
          <a:lstStyle>
            <a:lvl1pPr>
              <a:defRPr/>
            </a:lvl1pPr>
          </a:lstStyle>
          <a:p>
            <a:fld id="{E20EF99C-B911-4574-BEED-6EEA7CEE034D}" type="slidenum">
              <a:rPr lang="en-GB" altLang="en-US"/>
              <a:pPr/>
              <a:t>‹#›</a:t>
            </a:fld>
            <a:endParaRPr lang="en-GB" altLang="en-US"/>
          </a:p>
        </p:txBody>
      </p:sp>
    </p:spTree>
    <p:extLst>
      <p:ext uri="{BB962C8B-B14F-4D97-AF65-F5344CB8AC3E}">
        <p14:creationId xmlns:p14="http://schemas.microsoft.com/office/powerpoint/2010/main" val="29131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DCA039-7544-4092-9CD6-8BB533883C90}"/>
              </a:ext>
            </a:extLst>
          </p:cNvPr>
          <p:cNvSpPr>
            <a:spLocks noGrp="1"/>
          </p:cNvSpPr>
          <p:nvPr>
            <p:ph type="dt" sz="half" idx="10"/>
          </p:nvPr>
        </p:nvSpPr>
        <p:spPr/>
        <p:txBody>
          <a:bodyPr/>
          <a:lstStyle>
            <a:lvl1pPr>
              <a:defRPr/>
            </a:lvl1pPr>
          </a:lstStyle>
          <a:p>
            <a:pPr>
              <a:defRPr/>
            </a:pPr>
            <a:fld id="{DB613415-519E-42FC-A0A1-29947ED1776A}" type="datetimeFigureOut">
              <a:rPr lang="en-GB"/>
              <a:pPr>
                <a:defRPr/>
              </a:pPr>
              <a:t>28/10/2021</a:t>
            </a:fld>
            <a:endParaRPr lang="en-GB"/>
          </a:p>
        </p:txBody>
      </p:sp>
      <p:sp>
        <p:nvSpPr>
          <p:cNvPr id="5" name="Footer Placeholder 4">
            <a:extLst>
              <a:ext uri="{FF2B5EF4-FFF2-40B4-BE49-F238E27FC236}">
                <a16:creationId xmlns:a16="http://schemas.microsoft.com/office/drawing/2014/main" id="{02AA32C6-3112-438A-B82B-E62CF9CECA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8EF5893-483D-4446-9175-E6939BF1654D}"/>
              </a:ext>
            </a:extLst>
          </p:cNvPr>
          <p:cNvSpPr>
            <a:spLocks noGrp="1"/>
          </p:cNvSpPr>
          <p:nvPr>
            <p:ph type="sldNum" sz="quarter" idx="12"/>
          </p:nvPr>
        </p:nvSpPr>
        <p:spPr/>
        <p:txBody>
          <a:bodyPr/>
          <a:lstStyle>
            <a:lvl1pPr>
              <a:defRPr/>
            </a:lvl1pPr>
          </a:lstStyle>
          <a:p>
            <a:fld id="{F9420C4A-A4F0-44AD-8CBC-2BCF67ECDCAB}" type="slidenum">
              <a:rPr lang="en-GB" altLang="en-US"/>
              <a:pPr/>
              <a:t>‹#›</a:t>
            </a:fld>
            <a:endParaRPr lang="en-GB" altLang="en-US"/>
          </a:p>
        </p:txBody>
      </p:sp>
    </p:spTree>
    <p:extLst>
      <p:ext uri="{BB962C8B-B14F-4D97-AF65-F5344CB8AC3E}">
        <p14:creationId xmlns:p14="http://schemas.microsoft.com/office/powerpoint/2010/main" val="423185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79445-ABF8-4F8A-8E83-46ED92678EF3}"/>
              </a:ext>
            </a:extLst>
          </p:cNvPr>
          <p:cNvSpPr>
            <a:spLocks noGrp="1"/>
          </p:cNvSpPr>
          <p:nvPr>
            <p:ph type="dt" sz="half" idx="10"/>
          </p:nvPr>
        </p:nvSpPr>
        <p:spPr/>
        <p:txBody>
          <a:bodyPr/>
          <a:lstStyle>
            <a:lvl1pPr>
              <a:defRPr/>
            </a:lvl1pPr>
          </a:lstStyle>
          <a:p>
            <a:pPr>
              <a:defRPr/>
            </a:pPr>
            <a:fld id="{11755AA2-C1A8-4A0B-947E-8BE8C6EC051A}" type="datetimeFigureOut">
              <a:rPr lang="en-GB"/>
              <a:pPr>
                <a:defRPr/>
              </a:pPr>
              <a:t>28/10/2021</a:t>
            </a:fld>
            <a:endParaRPr lang="en-GB"/>
          </a:p>
        </p:txBody>
      </p:sp>
      <p:sp>
        <p:nvSpPr>
          <p:cNvPr id="5" name="Footer Placeholder 4">
            <a:extLst>
              <a:ext uri="{FF2B5EF4-FFF2-40B4-BE49-F238E27FC236}">
                <a16:creationId xmlns:a16="http://schemas.microsoft.com/office/drawing/2014/main" id="{716265D2-422E-4175-8A19-71AA7296EC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A9B933A-9CAC-4DBB-9C22-75BDD06ED598}"/>
              </a:ext>
            </a:extLst>
          </p:cNvPr>
          <p:cNvSpPr>
            <a:spLocks noGrp="1"/>
          </p:cNvSpPr>
          <p:nvPr>
            <p:ph type="sldNum" sz="quarter" idx="12"/>
          </p:nvPr>
        </p:nvSpPr>
        <p:spPr/>
        <p:txBody>
          <a:bodyPr/>
          <a:lstStyle>
            <a:lvl1pPr>
              <a:defRPr/>
            </a:lvl1pPr>
          </a:lstStyle>
          <a:p>
            <a:fld id="{5FADB123-AEBC-4B85-89B3-3C6B2894D01D}" type="slidenum">
              <a:rPr lang="en-GB" altLang="en-US"/>
              <a:pPr/>
              <a:t>‹#›</a:t>
            </a:fld>
            <a:endParaRPr lang="en-GB" altLang="en-US"/>
          </a:p>
        </p:txBody>
      </p:sp>
    </p:spTree>
    <p:extLst>
      <p:ext uri="{BB962C8B-B14F-4D97-AF65-F5344CB8AC3E}">
        <p14:creationId xmlns:p14="http://schemas.microsoft.com/office/powerpoint/2010/main" val="127166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6A31C-B343-48E5-8D7E-03C079725B4E}"/>
              </a:ext>
            </a:extLst>
          </p:cNvPr>
          <p:cNvSpPr>
            <a:spLocks noGrp="1"/>
          </p:cNvSpPr>
          <p:nvPr>
            <p:ph type="dt" sz="half" idx="10"/>
          </p:nvPr>
        </p:nvSpPr>
        <p:spPr/>
        <p:txBody>
          <a:bodyPr/>
          <a:lstStyle>
            <a:lvl1pPr>
              <a:defRPr/>
            </a:lvl1pPr>
          </a:lstStyle>
          <a:p>
            <a:pPr>
              <a:defRPr/>
            </a:pPr>
            <a:fld id="{51C2CA5C-5107-4446-9995-6863E7FA6075}" type="datetimeFigureOut">
              <a:rPr lang="en-GB"/>
              <a:pPr>
                <a:defRPr/>
              </a:pPr>
              <a:t>28/10/2021</a:t>
            </a:fld>
            <a:endParaRPr lang="en-GB"/>
          </a:p>
        </p:txBody>
      </p:sp>
      <p:sp>
        <p:nvSpPr>
          <p:cNvPr id="5" name="Footer Placeholder 4">
            <a:extLst>
              <a:ext uri="{FF2B5EF4-FFF2-40B4-BE49-F238E27FC236}">
                <a16:creationId xmlns:a16="http://schemas.microsoft.com/office/drawing/2014/main" id="{D2A3686D-A217-44EA-9D83-A7CE74D81CD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1181A7-C0E5-4F25-9B6C-1DA524617CC6}"/>
              </a:ext>
            </a:extLst>
          </p:cNvPr>
          <p:cNvSpPr>
            <a:spLocks noGrp="1"/>
          </p:cNvSpPr>
          <p:nvPr>
            <p:ph type="sldNum" sz="quarter" idx="12"/>
          </p:nvPr>
        </p:nvSpPr>
        <p:spPr/>
        <p:txBody>
          <a:bodyPr/>
          <a:lstStyle>
            <a:lvl1pPr>
              <a:defRPr/>
            </a:lvl1pPr>
          </a:lstStyle>
          <a:p>
            <a:fld id="{A3A474B4-F615-4727-83E1-7325C45C4C1C}" type="slidenum">
              <a:rPr lang="en-GB" altLang="en-US"/>
              <a:pPr/>
              <a:t>‹#›</a:t>
            </a:fld>
            <a:endParaRPr lang="en-GB" altLang="en-US"/>
          </a:p>
        </p:txBody>
      </p:sp>
    </p:spTree>
    <p:extLst>
      <p:ext uri="{BB962C8B-B14F-4D97-AF65-F5344CB8AC3E}">
        <p14:creationId xmlns:p14="http://schemas.microsoft.com/office/powerpoint/2010/main" val="11995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FDB4BEF-38A5-4E09-B4A0-4EA41C61A6B8}"/>
              </a:ext>
            </a:extLst>
          </p:cNvPr>
          <p:cNvSpPr>
            <a:spLocks noGrp="1"/>
          </p:cNvSpPr>
          <p:nvPr>
            <p:ph type="dt" sz="half" idx="10"/>
          </p:nvPr>
        </p:nvSpPr>
        <p:spPr/>
        <p:txBody>
          <a:bodyPr/>
          <a:lstStyle>
            <a:lvl1pPr>
              <a:defRPr/>
            </a:lvl1pPr>
          </a:lstStyle>
          <a:p>
            <a:pPr>
              <a:defRPr/>
            </a:pPr>
            <a:fld id="{34917865-03BD-44E4-B009-3561DA8B469D}" type="datetimeFigureOut">
              <a:rPr lang="en-GB"/>
              <a:pPr>
                <a:defRPr/>
              </a:pPr>
              <a:t>28/10/2021</a:t>
            </a:fld>
            <a:endParaRPr lang="en-GB"/>
          </a:p>
        </p:txBody>
      </p:sp>
      <p:sp>
        <p:nvSpPr>
          <p:cNvPr id="6" name="Footer Placeholder 4">
            <a:extLst>
              <a:ext uri="{FF2B5EF4-FFF2-40B4-BE49-F238E27FC236}">
                <a16:creationId xmlns:a16="http://schemas.microsoft.com/office/drawing/2014/main" id="{4CB553AC-9E32-4904-BDF2-CE9190B1CAC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173940D-513F-48D0-857B-41F9EFDD824B}"/>
              </a:ext>
            </a:extLst>
          </p:cNvPr>
          <p:cNvSpPr>
            <a:spLocks noGrp="1"/>
          </p:cNvSpPr>
          <p:nvPr>
            <p:ph type="sldNum" sz="quarter" idx="12"/>
          </p:nvPr>
        </p:nvSpPr>
        <p:spPr/>
        <p:txBody>
          <a:bodyPr/>
          <a:lstStyle>
            <a:lvl1pPr>
              <a:defRPr/>
            </a:lvl1pPr>
          </a:lstStyle>
          <a:p>
            <a:fld id="{8691DFAA-AB2D-4023-AD6A-94D5943B76DB}" type="slidenum">
              <a:rPr lang="en-GB" altLang="en-US"/>
              <a:pPr/>
              <a:t>‹#›</a:t>
            </a:fld>
            <a:endParaRPr lang="en-GB" altLang="en-US"/>
          </a:p>
        </p:txBody>
      </p:sp>
    </p:spTree>
    <p:extLst>
      <p:ext uri="{BB962C8B-B14F-4D97-AF65-F5344CB8AC3E}">
        <p14:creationId xmlns:p14="http://schemas.microsoft.com/office/powerpoint/2010/main" val="384703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FC5BF4A-837B-42AC-A028-52B028A3C543}"/>
              </a:ext>
            </a:extLst>
          </p:cNvPr>
          <p:cNvSpPr>
            <a:spLocks noGrp="1"/>
          </p:cNvSpPr>
          <p:nvPr>
            <p:ph type="dt" sz="half" idx="10"/>
          </p:nvPr>
        </p:nvSpPr>
        <p:spPr/>
        <p:txBody>
          <a:bodyPr/>
          <a:lstStyle>
            <a:lvl1pPr>
              <a:defRPr/>
            </a:lvl1pPr>
          </a:lstStyle>
          <a:p>
            <a:pPr>
              <a:defRPr/>
            </a:pPr>
            <a:fld id="{5A76A503-3F6A-49F4-B806-EF09DB058019}" type="datetimeFigureOut">
              <a:rPr lang="en-GB"/>
              <a:pPr>
                <a:defRPr/>
              </a:pPr>
              <a:t>28/10/2021</a:t>
            </a:fld>
            <a:endParaRPr lang="en-GB"/>
          </a:p>
        </p:txBody>
      </p:sp>
      <p:sp>
        <p:nvSpPr>
          <p:cNvPr id="8" name="Footer Placeholder 4">
            <a:extLst>
              <a:ext uri="{FF2B5EF4-FFF2-40B4-BE49-F238E27FC236}">
                <a16:creationId xmlns:a16="http://schemas.microsoft.com/office/drawing/2014/main" id="{D652977E-C76A-45A2-AA43-A1766C82D6D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57EA8F0-D1F9-4B14-B81D-AA09E6107378}"/>
              </a:ext>
            </a:extLst>
          </p:cNvPr>
          <p:cNvSpPr>
            <a:spLocks noGrp="1"/>
          </p:cNvSpPr>
          <p:nvPr>
            <p:ph type="sldNum" sz="quarter" idx="12"/>
          </p:nvPr>
        </p:nvSpPr>
        <p:spPr/>
        <p:txBody>
          <a:bodyPr/>
          <a:lstStyle>
            <a:lvl1pPr>
              <a:defRPr/>
            </a:lvl1pPr>
          </a:lstStyle>
          <a:p>
            <a:fld id="{0ECD3375-4F6C-4B63-9368-8E11ECAD6B4B}" type="slidenum">
              <a:rPr lang="en-GB" altLang="en-US"/>
              <a:pPr/>
              <a:t>‹#›</a:t>
            </a:fld>
            <a:endParaRPr lang="en-GB" altLang="en-US"/>
          </a:p>
        </p:txBody>
      </p:sp>
    </p:spTree>
    <p:extLst>
      <p:ext uri="{BB962C8B-B14F-4D97-AF65-F5344CB8AC3E}">
        <p14:creationId xmlns:p14="http://schemas.microsoft.com/office/powerpoint/2010/main" val="17040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C225D4AA-AC4A-4FFD-867A-35D7933E1AEF}"/>
              </a:ext>
            </a:extLst>
          </p:cNvPr>
          <p:cNvSpPr>
            <a:spLocks noGrp="1"/>
          </p:cNvSpPr>
          <p:nvPr>
            <p:ph type="dt" sz="half" idx="10"/>
          </p:nvPr>
        </p:nvSpPr>
        <p:spPr/>
        <p:txBody>
          <a:bodyPr/>
          <a:lstStyle>
            <a:lvl1pPr>
              <a:defRPr/>
            </a:lvl1pPr>
          </a:lstStyle>
          <a:p>
            <a:pPr>
              <a:defRPr/>
            </a:pPr>
            <a:fld id="{928719D4-4DC7-463D-80AD-28E3D53AE25F}" type="datetimeFigureOut">
              <a:rPr lang="en-GB"/>
              <a:pPr>
                <a:defRPr/>
              </a:pPr>
              <a:t>28/10/2021</a:t>
            </a:fld>
            <a:endParaRPr lang="en-GB"/>
          </a:p>
        </p:txBody>
      </p:sp>
      <p:sp>
        <p:nvSpPr>
          <p:cNvPr id="4" name="Footer Placeholder 4">
            <a:extLst>
              <a:ext uri="{FF2B5EF4-FFF2-40B4-BE49-F238E27FC236}">
                <a16:creationId xmlns:a16="http://schemas.microsoft.com/office/drawing/2014/main" id="{CEC127DC-CB43-4646-B41B-DDB7EAA52FB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C0E66CD-4637-4DDA-8423-6FA2FC809E8B}"/>
              </a:ext>
            </a:extLst>
          </p:cNvPr>
          <p:cNvSpPr>
            <a:spLocks noGrp="1"/>
          </p:cNvSpPr>
          <p:nvPr>
            <p:ph type="sldNum" sz="quarter" idx="12"/>
          </p:nvPr>
        </p:nvSpPr>
        <p:spPr/>
        <p:txBody>
          <a:bodyPr/>
          <a:lstStyle>
            <a:lvl1pPr>
              <a:defRPr/>
            </a:lvl1pPr>
          </a:lstStyle>
          <a:p>
            <a:fld id="{CCCABE6F-05A6-411F-8D91-CA8A7742284F}" type="slidenum">
              <a:rPr lang="en-GB" altLang="en-US"/>
              <a:pPr/>
              <a:t>‹#›</a:t>
            </a:fld>
            <a:endParaRPr lang="en-GB" altLang="en-US"/>
          </a:p>
        </p:txBody>
      </p:sp>
    </p:spTree>
    <p:extLst>
      <p:ext uri="{BB962C8B-B14F-4D97-AF65-F5344CB8AC3E}">
        <p14:creationId xmlns:p14="http://schemas.microsoft.com/office/powerpoint/2010/main" val="237760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5EF4E4D-7F5E-40B6-BEB3-884B71C9063A}"/>
              </a:ext>
            </a:extLst>
          </p:cNvPr>
          <p:cNvSpPr>
            <a:spLocks noGrp="1"/>
          </p:cNvSpPr>
          <p:nvPr>
            <p:ph type="dt" sz="half" idx="10"/>
          </p:nvPr>
        </p:nvSpPr>
        <p:spPr/>
        <p:txBody>
          <a:bodyPr/>
          <a:lstStyle>
            <a:lvl1pPr>
              <a:defRPr/>
            </a:lvl1pPr>
          </a:lstStyle>
          <a:p>
            <a:pPr>
              <a:defRPr/>
            </a:pPr>
            <a:fld id="{18B0DAE4-69C5-4BDA-8F6F-12A157E2AA57}" type="datetimeFigureOut">
              <a:rPr lang="en-GB"/>
              <a:pPr>
                <a:defRPr/>
              </a:pPr>
              <a:t>28/10/2021</a:t>
            </a:fld>
            <a:endParaRPr lang="en-GB"/>
          </a:p>
        </p:txBody>
      </p:sp>
      <p:sp>
        <p:nvSpPr>
          <p:cNvPr id="3" name="Footer Placeholder 4">
            <a:extLst>
              <a:ext uri="{FF2B5EF4-FFF2-40B4-BE49-F238E27FC236}">
                <a16:creationId xmlns:a16="http://schemas.microsoft.com/office/drawing/2014/main" id="{DA274692-5556-4EDF-8C81-16E8FEB1B5F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0FA6DE8-59DE-4463-A246-036A0DD3B9DB}"/>
              </a:ext>
            </a:extLst>
          </p:cNvPr>
          <p:cNvSpPr>
            <a:spLocks noGrp="1"/>
          </p:cNvSpPr>
          <p:nvPr>
            <p:ph type="sldNum" sz="quarter" idx="12"/>
          </p:nvPr>
        </p:nvSpPr>
        <p:spPr/>
        <p:txBody>
          <a:bodyPr/>
          <a:lstStyle>
            <a:lvl1pPr>
              <a:defRPr/>
            </a:lvl1pPr>
          </a:lstStyle>
          <a:p>
            <a:fld id="{165CE635-F722-495C-80BD-985CCAAF7414}" type="slidenum">
              <a:rPr lang="en-GB" altLang="en-US"/>
              <a:pPr/>
              <a:t>‹#›</a:t>
            </a:fld>
            <a:endParaRPr lang="en-GB" altLang="en-US"/>
          </a:p>
        </p:txBody>
      </p:sp>
    </p:spTree>
    <p:extLst>
      <p:ext uri="{BB962C8B-B14F-4D97-AF65-F5344CB8AC3E}">
        <p14:creationId xmlns:p14="http://schemas.microsoft.com/office/powerpoint/2010/main" val="261659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522BAD-3D61-46A5-BA05-FCB7A8BE9B0F}"/>
              </a:ext>
            </a:extLst>
          </p:cNvPr>
          <p:cNvSpPr>
            <a:spLocks noGrp="1"/>
          </p:cNvSpPr>
          <p:nvPr>
            <p:ph type="dt" sz="half" idx="10"/>
          </p:nvPr>
        </p:nvSpPr>
        <p:spPr/>
        <p:txBody>
          <a:bodyPr/>
          <a:lstStyle>
            <a:lvl1pPr>
              <a:defRPr/>
            </a:lvl1pPr>
          </a:lstStyle>
          <a:p>
            <a:pPr>
              <a:defRPr/>
            </a:pPr>
            <a:fld id="{EEEC6ADB-AA84-4AD3-87B5-C3535BCE3BC4}" type="datetimeFigureOut">
              <a:rPr lang="en-GB"/>
              <a:pPr>
                <a:defRPr/>
              </a:pPr>
              <a:t>28/10/2021</a:t>
            </a:fld>
            <a:endParaRPr lang="en-GB"/>
          </a:p>
        </p:txBody>
      </p:sp>
      <p:sp>
        <p:nvSpPr>
          <p:cNvPr id="6" name="Footer Placeholder 4">
            <a:extLst>
              <a:ext uri="{FF2B5EF4-FFF2-40B4-BE49-F238E27FC236}">
                <a16:creationId xmlns:a16="http://schemas.microsoft.com/office/drawing/2014/main" id="{C7031EB8-1DEA-40A7-BC22-0865168148B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CC2D7BD-1712-4D06-B6CF-5D4A33D3BA75}"/>
              </a:ext>
            </a:extLst>
          </p:cNvPr>
          <p:cNvSpPr>
            <a:spLocks noGrp="1"/>
          </p:cNvSpPr>
          <p:nvPr>
            <p:ph type="sldNum" sz="quarter" idx="12"/>
          </p:nvPr>
        </p:nvSpPr>
        <p:spPr/>
        <p:txBody>
          <a:bodyPr/>
          <a:lstStyle>
            <a:lvl1pPr>
              <a:defRPr/>
            </a:lvl1pPr>
          </a:lstStyle>
          <a:p>
            <a:fld id="{90210242-7475-4526-8D6B-639317F14C00}" type="slidenum">
              <a:rPr lang="en-GB" altLang="en-US"/>
              <a:pPr/>
              <a:t>‹#›</a:t>
            </a:fld>
            <a:endParaRPr lang="en-GB" altLang="en-US"/>
          </a:p>
        </p:txBody>
      </p:sp>
    </p:spTree>
    <p:extLst>
      <p:ext uri="{BB962C8B-B14F-4D97-AF65-F5344CB8AC3E}">
        <p14:creationId xmlns:p14="http://schemas.microsoft.com/office/powerpoint/2010/main" val="174160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0C330C-A2D3-4A1A-A46A-F77F348864FC}"/>
              </a:ext>
            </a:extLst>
          </p:cNvPr>
          <p:cNvSpPr>
            <a:spLocks noGrp="1"/>
          </p:cNvSpPr>
          <p:nvPr>
            <p:ph type="dt" sz="half" idx="10"/>
          </p:nvPr>
        </p:nvSpPr>
        <p:spPr/>
        <p:txBody>
          <a:bodyPr/>
          <a:lstStyle>
            <a:lvl1pPr>
              <a:defRPr/>
            </a:lvl1pPr>
          </a:lstStyle>
          <a:p>
            <a:pPr>
              <a:defRPr/>
            </a:pPr>
            <a:fld id="{4C45894D-594F-4838-8E49-41973F9E98E6}" type="datetimeFigureOut">
              <a:rPr lang="en-GB"/>
              <a:pPr>
                <a:defRPr/>
              </a:pPr>
              <a:t>28/10/2021</a:t>
            </a:fld>
            <a:endParaRPr lang="en-GB"/>
          </a:p>
        </p:txBody>
      </p:sp>
      <p:sp>
        <p:nvSpPr>
          <p:cNvPr id="6" name="Footer Placeholder 4">
            <a:extLst>
              <a:ext uri="{FF2B5EF4-FFF2-40B4-BE49-F238E27FC236}">
                <a16:creationId xmlns:a16="http://schemas.microsoft.com/office/drawing/2014/main" id="{4B124CA5-140A-4039-81B2-D1885CAFCA0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499AE84-145C-4984-8EAB-89D5240EF1A0}"/>
              </a:ext>
            </a:extLst>
          </p:cNvPr>
          <p:cNvSpPr>
            <a:spLocks noGrp="1"/>
          </p:cNvSpPr>
          <p:nvPr>
            <p:ph type="sldNum" sz="quarter" idx="12"/>
          </p:nvPr>
        </p:nvSpPr>
        <p:spPr/>
        <p:txBody>
          <a:bodyPr/>
          <a:lstStyle>
            <a:lvl1pPr>
              <a:defRPr/>
            </a:lvl1pPr>
          </a:lstStyle>
          <a:p>
            <a:fld id="{6077E427-B2EB-4F80-8056-B7B3AD9B1527}" type="slidenum">
              <a:rPr lang="en-GB" altLang="en-US"/>
              <a:pPr/>
              <a:t>‹#›</a:t>
            </a:fld>
            <a:endParaRPr lang="en-GB" altLang="en-US"/>
          </a:p>
        </p:txBody>
      </p:sp>
    </p:spTree>
    <p:extLst>
      <p:ext uri="{BB962C8B-B14F-4D97-AF65-F5344CB8AC3E}">
        <p14:creationId xmlns:p14="http://schemas.microsoft.com/office/powerpoint/2010/main" val="67347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5A3B943-227E-4466-8BEF-574DB4544F5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EA40758-FD1C-4840-ABFE-653D2990F330}"/>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EC0B662-33DC-4637-9983-89D65914916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2DEFBFC-CED8-447B-ADED-7CCB67C985F0}" type="datetimeFigureOut">
              <a:rPr lang="en-GB"/>
              <a:pPr>
                <a:defRPr/>
              </a:pPr>
              <a:t>28/10/2021</a:t>
            </a:fld>
            <a:endParaRPr lang="en-GB"/>
          </a:p>
        </p:txBody>
      </p:sp>
      <p:sp>
        <p:nvSpPr>
          <p:cNvPr id="5" name="Footer Placeholder 4">
            <a:extLst>
              <a:ext uri="{FF2B5EF4-FFF2-40B4-BE49-F238E27FC236}">
                <a16:creationId xmlns:a16="http://schemas.microsoft.com/office/drawing/2014/main" id="{AE334A4F-2A98-4E42-A480-F05FE0A2BE2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B073914-7C88-404B-BB1D-593C370328E0}"/>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450C4636-21EF-47BD-9CE6-EA1C47BA61B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23"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orldgifts.cafod.org.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cafod.org.uk/Education/For-young-people/CAFOD-Gap-year"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s://worldgifts.cafod.org.uk/collections/frontpage/products/forest-school"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youtube.com/watch?v=cSqlJdazxZA&amp;list=PLCqV6mKXfbD_QgmT1cpW-BcMyreetLwnc&amp;index=14" TargetMode="External"/><Relationship Id="rId5" Type="http://schemas.openxmlformats.org/officeDocument/2006/relationships/image" Target="../media/image11.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9.xml"/><Relationship Id="rId18" Type="http://schemas.openxmlformats.org/officeDocument/2006/relationships/slide" Target="slide39.xml"/><Relationship Id="rId26" Type="http://schemas.openxmlformats.org/officeDocument/2006/relationships/slide" Target="slide57.xml"/><Relationship Id="rId3" Type="http://schemas.openxmlformats.org/officeDocument/2006/relationships/slide" Target="slide7.xml"/><Relationship Id="rId21" Type="http://schemas.openxmlformats.org/officeDocument/2006/relationships/slide" Target="slide45.xml"/><Relationship Id="rId7" Type="http://schemas.openxmlformats.org/officeDocument/2006/relationships/slide" Target="slide17.xml"/><Relationship Id="rId12" Type="http://schemas.openxmlformats.org/officeDocument/2006/relationships/slide" Target="slide27.xml"/><Relationship Id="rId17" Type="http://schemas.openxmlformats.org/officeDocument/2006/relationships/slide" Target="slide37.xml"/><Relationship Id="rId25" Type="http://schemas.openxmlformats.org/officeDocument/2006/relationships/slide" Target="slide13.xml"/><Relationship Id="rId2" Type="http://schemas.openxmlformats.org/officeDocument/2006/relationships/notesSlide" Target="../notesSlides/notesSlide1.xml"/><Relationship Id="rId16" Type="http://schemas.openxmlformats.org/officeDocument/2006/relationships/slide" Target="slide35.xml"/><Relationship Id="rId20" Type="http://schemas.openxmlformats.org/officeDocument/2006/relationships/slide" Target="slide43.xml"/><Relationship Id="rId29" Type="http://schemas.openxmlformats.org/officeDocument/2006/relationships/slide" Target="slide51.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25.xml"/><Relationship Id="rId24" Type="http://schemas.openxmlformats.org/officeDocument/2006/relationships/slide" Target="slide55.xml"/><Relationship Id="rId5" Type="http://schemas.openxmlformats.org/officeDocument/2006/relationships/slide" Target="slide11.xml"/><Relationship Id="rId15" Type="http://schemas.openxmlformats.org/officeDocument/2006/relationships/slide" Target="slide33.xml"/><Relationship Id="rId23" Type="http://schemas.openxmlformats.org/officeDocument/2006/relationships/slide" Target="slide53.xml"/><Relationship Id="rId28" Type="http://schemas.openxmlformats.org/officeDocument/2006/relationships/slide" Target="slide49.xml"/><Relationship Id="rId10" Type="http://schemas.openxmlformats.org/officeDocument/2006/relationships/slide" Target="slide23.xml"/><Relationship Id="rId19" Type="http://schemas.openxmlformats.org/officeDocument/2006/relationships/slide" Target="slide41.xml"/><Relationship Id="rId31" Type="http://schemas.openxmlformats.org/officeDocument/2006/relationships/slide" Target="slide3.xml"/><Relationship Id="rId4" Type="http://schemas.openxmlformats.org/officeDocument/2006/relationships/slide" Target="slide9.xml"/><Relationship Id="rId9" Type="http://schemas.openxmlformats.org/officeDocument/2006/relationships/slide" Target="slide21.xml"/><Relationship Id="rId14" Type="http://schemas.openxmlformats.org/officeDocument/2006/relationships/slide" Target="slide31.xml"/><Relationship Id="rId22" Type="http://schemas.openxmlformats.org/officeDocument/2006/relationships/slide" Target="slide47.xml"/><Relationship Id="rId27" Type="http://schemas.openxmlformats.org/officeDocument/2006/relationships/slide" Target="slide5.xml"/><Relationship Id="rId30"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youtube.com/watch?v=lQZCUlOjN-0&amp;t=15s" TargetMode="External"/><Relationship Id="rId5" Type="http://schemas.openxmlformats.org/officeDocument/2006/relationships/image" Target="../media/image1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youtube.com/shorts/m_rXeNlK6yM" TargetMode="External"/><Relationship Id="rId5"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iF9PLK7i6bw" TargetMode="External"/><Relationship Id="rId7" Type="http://schemas.openxmlformats.org/officeDocument/2006/relationships/hyperlink" Target="https://cafod.org.uk/News/Emergencies-news/Explosions-in-Beiru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microsoft.com/office/2018/10/relationships/comments" Target="../comments/modernComment_11B_0.xml"/><Relationship Id="rId7"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s://cafod.org.uk/Campaign/Livesimply-award" TargetMode="Externa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cafod.org.uk/Education/Secondary-and-youth-resources/World-Gifts" TargetMode="Externa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8.jpeg"/><Relationship Id="rId4" Type="http://schemas.openxmlformats.org/officeDocument/2006/relationships/hyperlink" Target="https://cafod.org.uk/Education/Secondary-and-youth-resources/Harvest-resources-young-peopl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worldgifts.cafod.org.uk/" TargetMode="Externa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cafod.org.uk/About-us/How-we-work/Our-Common-Home-vision" TargetMode="Externa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vimeo.com/516293576/259c3af6f3" TargetMode="Externa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hyperlink" Target="https://cafod.org.uk/Education/Secondary-and-youth-resources/World-Gift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hyperlink" Target="https://www.bbc.co.uk/sounds/play/p09vxhpt"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hyperlink" Target="https://www.justwatch.com/uk/movie/the-boy-who-harnessed-the-wind"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cafod.org.uk/Volunteer/Volunteering-for-young-people" TargetMode="Externa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56.xml.rels><?xml version="1.0" encoding="UTF-8" standalone="yes"?>
<Relationships xmlns="http://schemas.openxmlformats.org/package/2006/relationships"><Relationship Id="rId3" Type="http://schemas.openxmlformats.org/officeDocument/2006/relationships/hyperlink" Target="https://worldgifts.cafod.org.uk/collections/frontpage/products/fight-fires-in-the-amazon" TargetMode="External"/><Relationship Id="rId7"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afod.org.uk/Pray/Prayer-resources?tag_filter_1_title=&amp;tag_filter_2_title=&amp;tag_filter_3_title=173&amp;resource_search_action=search#resources_search" TargetMode="External"/><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cafod.org.uk/Education/Secondary-and-youth-resources/Eyes-of-the-World" TargetMode="External"/><Relationship Id="rId5" Type="http://schemas.openxmlformats.org/officeDocument/2006/relationships/image" Target="../media/image6.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A picture containing light, candle, lit, night&#10;&#10;Description automatically generated">
            <a:extLst>
              <a:ext uri="{FF2B5EF4-FFF2-40B4-BE49-F238E27FC236}">
                <a16:creationId xmlns:a16="http://schemas.microsoft.com/office/drawing/2014/main" id="{C56C23DB-CE08-458B-AD43-38BB05F1CAF0}"/>
              </a:ext>
            </a:extLst>
          </p:cNvPr>
          <p:cNvPicPr>
            <a:picLocks noChangeAspect="1"/>
          </p:cNvPicPr>
          <p:nvPr/>
        </p:nvPicPr>
        <p:blipFill>
          <a:blip r:embed="rId2"/>
          <a:stretch>
            <a:fillRect/>
          </a:stretch>
        </p:blipFill>
        <p:spPr>
          <a:xfrm>
            <a:off x="7058025" y="4763"/>
            <a:ext cx="5136356" cy="6848474"/>
          </a:xfrm>
          <a:prstGeom prst="rect">
            <a:avLst/>
          </a:prstGeom>
        </p:spPr>
      </p:pic>
      <p:sp>
        <p:nvSpPr>
          <p:cNvPr id="5" name="Rectangle 4">
            <a:extLst>
              <a:ext uri="{FF2B5EF4-FFF2-40B4-BE49-F238E27FC236}">
                <a16:creationId xmlns:a16="http://schemas.microsoft.com/office/drawing/2014/main" id="{2F4A868F-42A5-424C-A758-4AD45A8DB15B}"/>
              </a:ext>
            </a:extLst>
          </p:cNvPr>
          <p:cNvSpPr>
            <a:spLocks noChangeArrowheads="1"/>
          </p:cNvSpPr>
          <p:nvPr/>
        </p:nvSpPr>
        <p:spPr bwMode="auto">
          <a:xfrm>
            <a:off x="-275636" y="1096734"/>
            <a:ext cx="7189392" cy="5178147"/>
          </a:xfrm>
          <a:prstGeom prst="roundRect">
            <a:avLst>
              <a:gd name="adj" fmla="val 5079"/>
            </a:avLst>
          </a:prstGeom>
          <a:noFill/>
          <a:ln w="28575" cap="rnd">
            <a:noFill/>
            <a:prstDash val="sysDot"/>
            <a:round/>
            <a:headEnd/>
            <a:tailEnd/>
          </a:ln>
        </p:spPr>
        <p:txBody>
          <a:bodyPr wrap="square" lIns="91440" tIns="45720" rIns="91440" bIns="45720" anchor="t">
            <a:spAutoFit/>
          </a:bodyPr>
          <a:lstStyle/>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Welcome</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…to this year’s annual Advent calendar for teachers and chaplains to use in secondary schools.</a:t>
            </a:r>
          </a:p>
          <a:p>
            <a:pPr marL="673100" lvl="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We are the Catholic Agency for Overseas Development,</a:t>
            </a:r>
            <a:r>
              <a:rPr lang="en-US" sz="1900">
                <a:solidFill>
                  <a:schemeClr val="bg1"/>
                </a:solidFill>
                <a:latin typeface="Arial"/>
                <a:ea typeface="Verdana"/>
                <a:cs typeface="Arial"/>
              </a:rPr>
              <a:t> reaching out to people living in poverty with practical help, whatever their religion or culture. We also campaign for global justice, so that every person can live a full and dignified life.</a:t>
            </a:r>
            <a:endParaRPr lang="en-GB" sz="1900">
              <a:solidFill>
                <a:schemeClr val="bg1"/>
              </a:solidFill>
              <a:ea typeface="Verdana" charset="0"/>
            </a:endParaRPr>
          </a:p>
          <a:p>
            <a:pPr marL="673100" lvl="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This calendar tells stories of people that we work with and of young people who support this work. Each day also reflects on scripture from the Mass of the day and gives a question to ponder, a prayer and an action.</a:t>
            </a:r>
          </a:p>
          <a:p>
            <a:pPr marL="673100" lvl="1" eaLnBrk="1" fontAlgn="auto" hangingPunct="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Enjoy your Advent journey! </a:t>
            </a:r>
            <a:endParaRPr lang="en-GB" sz="1900">
              <a:solidFill>
                <a:schemeClr val="bg1"/>
              </a:solidFill>
              <a:ea typeface="Verdana" charset="0"/>
            </a:endParaRPr>
          </a:p>
        </p:txBody>
      </p:sp>
      <p:pic>
        <p:nvPicPr>
          <p:cNvPr id="6" name="Picture 5">
            <a:extLst>
              <a:ext uri="{FF2B5EF4-FFF2-40B4-BE49-F238E27FC236}">
                <a16:creationId xmlns:a16="http://schemas.microsoft.com/office/drawing/2014/main" id="{74AD0A5A-92CF-48D6-98AC-B395DD62F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94" y="126134"/>
            <a:ext cx="2115584" cy="870690"/>
          </a:xfrm>
          <a:prstGeom prst="rect">
            <a:avLst/>
          </a:prstGeom>
        </p:spPr>
      </p:pic>
      <p:sp>
        <p:nvSpPr>
          <p:cNvPr id="3" name="Right Arrow 2">
            <a:hlinkClick r:id="rId4" action="ppaction://hlinksldjump"/>
            <a:extLst>
              <a:ext uri="{FF2B5EF4-FFF2-40B4-BE49-F238E27FC236}">
                <a16:creationId xmlns:a16="http://schemas.microsoft.com/office/drawing/2014/main" id="{4C3FCE69-72D8-470F-B399-E5A530D752BD}"/>
              </a:ext>
            </a:extLst>
          </p:cNvPr>
          <p:cNvSpPr/>
          <p:nvPr/>
        </p:nvSpPr>
        <p:spPr>
          <a:xfrm>
            <a:off x="3655935" y="5803748"/>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903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1E18C4C1-3A21-4350-B35B-2394FEDDC214}"/>
              </a:ext>
            </a:extLst>
          </p:cNvPr>
          <p:cNvSpPr>
            <a:spLocks noChangeArrowheads="1"/>
          </p:cNvSpPr>
          <p:nvPr/>
        </p:nvSpPr>
        <p:spPr bwMode="auto">
          <a:xfrm>
            <a:off x="-288925" y="-434975"/>
            <a:ext cx="4867275" cy="6023610"/>
          </a:xfrm>
          <a:prstGeom prst="roundRect">
            <a:avLst>
              <a:gd name="adj" fmla="val 4810"/>
            </a:avLst>
          </a:prstGeom>
          <a:noFill/>
          <a:ln w="28575" cap="rnd">
            <a:noFill/>
            <a:prstDash val="sysDot"/>
            <a:round/>
            <a:headEnd/>
            <a:tailEnd/>
          </a:ln>
        </p:spPr>
        <p:txBody>
          <a:bodyPr lIns="91440" tIns="45720" rIns="91440" bIns="45720" anchor="t">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a:latin typeface="Verdana" pitchFamily="34" charset="0"/>
            </a:endParaRPr>
          </a:p>
          <a:p>
            <a:pPr marL="760095" lvl="1" indent="1270" eaLnBrk="1" hangingPunct="1">
              <a:spcBef>
                <a:spcPct val="0"/>
              </a:spcBef>
              <a:buFontTx/>
              <a:buNone/>
              <a:defRPr/>
            </a:pPr>
            <a:endParaRPr lang="en-GB" altLang="en-US" sz="1800">
              <a:latin typeface="Verdana" pitchFamily="34" charset="0"/>
              <a:ea typeface="Verdana" pitchFamily="34" charset="0"/>
            </a:endParaRPr>
          </a:p>
          <a:p>
            <a:pPr marL="760095" lvl="1" indent="1270">
              <a:spcBef>
                <a:spcPct val="0"/>
              </a:spcBef>
              <a:buFontTx/>
              <a:buNone/>
              <a:defRPr/>
            </a:pPr>
            <a:endParaRPr lang="en-GB" altLang="en-US" sz="1900">
              <a:solidFill>
                <a:schemeClr val="bg1"/>
              </a:solidFill>
              <a:latin typeface="Arial" panose="020B0604020202020204" pitchFamily="34" charset="0"/>
            </a:endParaRPr>
          </a:p>
          <a:p>
            <a:pPr marL="760095" lvl="1" indent="1270">
              <a:spcBef>
                <a:spcPct val="0"/>
              </a:spcBef>
              <a:buFontTx/>
              <a:buNone/>
              <a:defRPr/>
            </a:pPr>
            <a:r>
              <a:rPr lang="en-GB" altLang="en-US" sz="1900">
                <a:solidFill>
                  <a:schemeClr val="bg1"/>
                </a:solidFill>
                <a:latin typeface="Arial" panose="020B0604020202020204" pitchFamily="34" charset="0"/>
              </a:rPr>
              <a:t>The prophet Isaiah promises that God will wipe away tears. God uses our hands to wipe away tears and to offer support.</a:t>
            </a:r>
          </a:p>
          <a:p>
            <a:pPr marL="760095" lvl="1" indent="1270">
              <a:spcBef>
                <a:spcPct val="0"/>
              </a:spcBef>
              <a:buFontTx/>
              <a:buNone/>
              <a:defRPr/>
            </a:pPr>
            <a:endParaRPr lang="en-GB" altLang="en-US" sz="1900">
              <a:solidFill>
                <a:schemeClr val="bg1"/>
              </a:solidFill>
              <a:latin typeface="Arial" panose="020B0604020202020204" pitchFamily="34" charset="0"/>
            </a:endParaRPr>
          </a:p>
          <a:p>
            <a:pPr marL="760095" lvl="1" indent="1270">
              <a:spcBef>
                <a:spcPct val="0"/>
              </a:spcBef>
              <a:buFontTx/>
              <a:buNone/>
              <a:defRPr/>
            </a:pPr>
            <a:r>
              <a:rPr lang="en-GB" altLang="en-US" sz="1900">
                <a:solidFill>
                  <a:schemeClr val="bg1"/>
                </a:solidFill>
                <a:latin typeface="Arial" panose="020B0604020202020204" pitchFamily="34" charset="0"/>
              </a:rPr>
              <a:t>CAFOD’s global network supports poor communities who are struggling due to the climate crisis. </a:t>
            </a:r>
          </a:p>
          <a:p>
            <a:pPr marL="760095" lvl="1" indent="1270">
              <a:spcBef>
                <a:spcPct val="0"/>
              </a:spcBef>
              <a:buFontTx/>
              <a:buNone/>
              <a:defRPr/>
            </a:pPr>
            <a:endParaRPr lang="en-GB" altLang="en-US" sz="1900">
              <a:solidFill>
                <a:schemeClr val="bg1"/>
              </a:solidFill>
              <a:latin typeface="Arial" panose="020B0604020202020204" pitchFamily="34" charset="0"/>
            </a:endParaRPr>
          </a:p>
          <a:p>
            <a:pPr marL="760095" lvl="1" indent="1270">
              <a:spcBef>
                <a:spcPct val="0"/>
              </a:spcBef>
              <a:buFontTx/>
              <a:buNone/>
              <a:defRPr/>
            </a:pPr>
            <a:r>
              <a:rPr lang="en-GB" altLang="en-US" sz="1900">
                <a:solidFill>
                  <a:schemeClr val="bg1"/>
                </a:solidFill>
                <a:latin typeface="Arial" panose="020B0604020202020204" pitchFamily="34" charset="0"/>
              </a:rPr>
              <a:t>You can be part of this work through </a:t>
            </a:r>
            <a:r>
              <a:rPr lang="en-GB" altLang="en-US" sz="1900" i="1">
                <a:solidFill>
                  <a:schemeClr val="bg1"/>
                </a:solidFill>
                <a:latin typeface="Arial" panose="020B0604020202020204" pitchFamily="34" charset="0"/>
              </a:rPr>
              <a:t>World Gifts</a:t>
            </a:r>
            <a:r>
              <a:rPr lang="en-GB" altLang="en-US" sz="1900">
                <a:solidFill>
                  <a:schemeClr val="bg1"/>
                </a:solidFill>
                <a:latin typeface="Arial" panose="020B0604020202020204" pitchFamily="34" charset="0"/>
              </a:rPr>
              <a:t>. </a:t>
            </a:r>
          </a:p>
          <a:p>
            <a:pPr marL="760095" lvl="1" indent="1270">
              <a:spcBef>
                <a:spcPct val="0"/>
              </a:spcBef>
              <a:buFont typeface="Arial" pitchFamily="34" charset="0"/>
              <a:buNone/>
              <a:defRPr/>
            </a:pPr>
            <a:endParaRPr lang="en-GB" altLang="en-US" sz="1900">
              <a:latin typeface="Arial" panose="020B0604020202020204" pitchFamily="34" charset="0"/>
            </a:endParaRPr>
          </a:p>
          <a:p>
            <a:pPr marL="760095" lvl="1" indent="1270">
              <a:spcBef>
                <a:spcPct val="0"/>
              </a:spcBef>
              <a:buFontTx/>
              <a:buNone/>
              <a:defRPr/>
            </a:pPr>
            <a:r>
              <a:rPr lang="en-GB" altLang="en-US" sz="1900">
                <a:solidFill>
                  <a:srgbClr val="F1AE39"/>
                </a:solidFill>
                <a:latin typeface="Arial Rounded MT Bold"/>
                <a:cs typeface="Arial"/>
              </a:rPr>
              <a:t>Lord, help me to be aware of other people’s sorrows today. Help me to bring comfort and hope this Advent.</a:t>
            </a:r>
          </a:p>
          <a:p>
            <a:pPr marL="760095" lvl="1" indent="1270">
              <a:spcBef>
                <a:spcPct val="0"/>
              </a:spcBef>
              <a:buFontTx/>
              <a:buNone/>
              <a:defRPr/>
            </a:pPr>
            <a:r>
              <a:rPr lang="en-GB" altLang="en-US" sz="1900">
                <a:solidFill>
                  <a:srgbClr val="F1AE39"/>
                </a:solidFill>
                <a:latin typeface="Arial Rounded MT Bold"/>
                <a:cs typeface="Arial"/>
              </a:rPr>
              <a:t>Amen.</a:t>
            </a:r>
            <a:endParaRPr lang="en-GB"/>
          </a:p>
        </p:txBody>
      </p:sp>
      <p:sp>
        <p:nvSpPr>
          <p:cNvPr id="9" name="Rectangle 11">
            <a:extLst>
              <a:ext uri="{FF2B5EF4-FFF2-40B4-BE49-F238E27FC236}">
                <a16:creationId xmlns:a16="http://schemas.microsoft.com/office/drawing/2014/main" id="{A1831A60-25E7-4420-9C88-1DE2BFE0F7A7}"/>
              </a:ext>
            </a:extLst>
          </p:cNvPr>
          <p:cNvSpPr>
            <a:spLocks noChangeArrowheads="1"/>
          </p:cNvSpPr>
          <p:nvPr/>
        </p:nvSpPr>
        <p:spPr bwMode="auto">
          <a:xfrm>
            <a:off x="6417128" y="193675"/>
            <a:ext cx="54573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panose="020F0704030504030204" pitchFamily="34" charset="0"/>
              </a:rPr>
              <a:t>“The Lord God will wipe away the tears from every cheek.”</a:t>
            </a:r>
          </a:p>
          <a:p>
            <a:pPr algn="r">
              <a:spcBef>
                <a:spcPct val="0"/>
              </a:spcBef>
              <a:buFontTx/>
              <a:buNone/>
            </a:pPr>
            <a:r>
              <a:rPr lang="en-GB" altLang="en-US" sz="1600">
                <a:solidFill>
                  <a:schemeClr val="bg1"/>
                </a:solidFill>
                <a:latin typeface="Arial Rounded MT Bold" panose="020F0704030504030204" pitchFamily="34" charset="0"/>
              </a:rPr>
              <a:t>Isaiah 25:8</a:t>
            </a:r>
          </a:p>
        </p:txBody>
      </p:sp>
      <p:sp>
        <p:nvSpPr>
          <p:cNvPr id="10" name="Action Button: Home 5">
            <a:hlinkClick r:id="rId3" action="ppaction://hlinksldjump" highlightClick="1"/>
            <a:extLst>
              <a:ext uri="{FF2B5EF4-FFF2-40B4-BE49-F238E27FC236}">
                <a16:creationId xmlns:a16="http://schemas.microsoft.com/office/drawing/2014/main" id="{BD76E2D9-1163-4D96-833D-69AF6C81AD60}"/>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Decide which of the </a:t>
            </a:r>
            <a:r>
              <a:rPr lang="en-GB" altLang="en-US" sz="1900" i="1">
                <a:solidFill>
                  <a:prstClr val="white"/>
                </a:solidFill>
                <a:latin typeface="Arial" panose="020B0604020202020204" pitchFamily="34" charset="0"/>
                <a:hlinkClick r:id="rId5"/>
              </a:rPr>
              <a:t>World Gifts</a:t>
            </a:r>
            <a:r>
              <a:rPr lang="en-GB" altLang="en-US" sz="1900" i="1">
                <a:solidFill>
                  <a:prstClr val="white"/>
                </a:solidFill>
                <a:latin typeface="Arial" panose="020B0604020202020204" pitchFamily="34" charset="0"/>
              </a:rPr>
              <a:t> </a:t>
            </a:r>
            <a:r>
              <a:rPr lang="en-GB" altLang="en-US" sz="1900">
                <a:solidFill>
                  <a:prstClr val="white"/>
                </a:solidFill>
                <a:latin typeface="Arial" panose="020B0604020202020204" pitchFamily="34" charset="0"/>
              </a:rPr>
              <a:t>your class might buy as you prepare for Christmas.</a:t>
            </a:r>
          </a:p>
        </p:txBody>
      </p:sp>
      <p:pic>
        <p:nvPicPr>
          <p:cNvPr id="2" name="Picture 1" descr="A picture containing text&#10;&#10;Description automatically generated">
            <a:extLst>
              <a:ext uri="{FF2B5EF4-FFF2-40B4-BE49-F238E27FC236}">
                <a16:creationId xmlns:a16="http://schemas.microsoft.com/office/drawing/2014/main" id="{1906C301-BBBD-4434-A45F-D897196B12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323" y="2208895"/>
            <a:ext cx="4000237" cy="3988331"/>
          </a:xfrm>
          <a:prstGeom prst="rect">
            <a:avLst/>
          </a:prstGeom>
        </p:spPr>
      </p:pic>
      <p:sp>
        <p:nvSpPr>
          <p:cNvPr id="3" name="Rounded Rectangle 15">
            <a:extLst>
              <a:ext uri="{FF2B5EF4-FFF2-40B4-BE49-F238E27FC236}">
                <a16:creationId xmlns:a16="http://schemas.microsoft.com/office/drawing/2014/main" id="{B5829EAF-4FFF-4CCA-8E91-DBF87EF3B58A}"/>
              </a:ext>
            </a:extLst>
          </p:cNvPr>
          <p:cNvSpPr/>
          <p:nvPr/>
        </p:nvSpPr>
        <p:spPr>
          <a:xfrm>
            <a:off x="8289911" y="2084840"/>
            <a:ext cx="1260715" cy="864525"/>
          </a:xfrm>
          <a:prstGeom prst="roundRect">
            <a:avLst/>
          </a:prstGeom>
          <a:solidFill>
            <a:srgbClr val="7C6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Rounded MT Bold" panose="020F0704030504030204" pitchFamily="34" charset="0"/>
              </a:rPr>
              <a:t>Energy Saving Stove £9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30F42AD-247B-4763-8632-25F66253EE27}"/>
              </a:ext>
            </a:extLst>
          </p:cNvPr>
          <p:cNvPicPr>
            <a:picLocks noChangeAspect="1"/>
          </p:cNvPicPr>
          <p:nvPr/>
        </p:nvPicPr>
        <p:blipFill>
          <a:blip r:embed="rId3"/>
          <a:stretch>
            <a:fillRect/>
          </a:stretch>
        </p:blipFill>
        <p:spPr>
          <a:xfrm>
            <a:off x="4940060" y="2668067"/>
            <a:ext cx="4856671" cy="3247150"/>
          </a:xfrm>
          <a:prstGeom prst="rect">
            <a:avLst/>
          </a:prstGeom>
        </p:spPr>
      </p:pic>
      <p:sp>
        <p:nvSpPr>
          <p:cNvPr id="12290" name="TextBox 3">
            <a:extLst>
              <a:ext uri="{FF2B5EF4-FFF2-40B4-BE49-F238E27FC236}">
                <a16:creationId xmlns:a16="http://schemas.microsoft.com/office/drawing/2014/main" id="{01F80153-51A5-495B-9444-CCD6DA8BA417}"/>
              </a:ext>
            </a:extLst>
          </p:cNvPr>
          <p:cNvSpPr>
            <a:spLocks noChangeArrowheads="1"/>
          </p:cNvSpPr>
          <p:nvPr/>
        </p:nvSpPr>
        <p:spPr bwMode="auto">
          <a:xfrm>
            <a:off x="-149225" y="-277813"/>
            <a:ext cx="473075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Thursday 2 December</a:t>
            </a:r>
          </a:p>
        </p:txBody>
      </p:sp>
      <p:sp>
        <p:nvSpPr>
          <p:cNvPr id="5" name="Rectangle 4">
            <a:extLst>
              <a:ext uri="{FF2B5EF4-FFF2-40B4-BE49-F238E27FC236}">
                <a16:creationId xmlns:a16="http://schemas.microsoft.com/office/drawing/2014/main" id="{2D2A0408-C299-41CA-A1D7-29086F8A9BFC}"/>
              </a:ext>
            </a:extLst>
          </p:cNvPr>
          <p:cNvSpPr>
            <a:spLocks noChangeArrowheads="1"/>
          </p:cNvSpPr>
          <p:nvPr/>
        </p:nvSpPr>
        <p:spPr bwMode="auto">
          <a:xfrm>
            <a:off x="-231775" y="977370"/>
            <a:ext cx="4813300" cy="4988123"/>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a:ea typeface="Verdana"/>
                <a:cs typeface="Verdana"/>
              </a:rPr>
              <a:t>Taking action </a:t>
            </a:r>
            <a:endParaRPr lang="en-GB" sz="2800" b="1">
              <a:solidFill>
                <a:srgbClr val="7C61A7"/>
              </a:solidFill>
              <a:latin typeface="Arial Rounded MT Bold"/>
              <a:ea typeface="Verdana" charset="0"/>
              <a:cs typeface="Verdana" charset="0"/>
            </a:endParaRP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47700" lvl="1">
              <a:spcBef>
                <a:spcPts val="0"/>
              </a:spcBef>
              <a:spcAft>
                <a:spcPts val="0"/>
              </a:spcAft>
              <a:defRPr/>
            </a:pPr>
            <a:r>
              <a:rPr lang="en-GB" sz="1900">
                <a:solidFill>
                  <a:schemeClr val="bg1"/>
                </a:solidFill>
                <a:latin typeface="Arial"/>
                <a:ea typeface="Verdana"/>
                <a:cs typeface="Arial"/>
              </a:rPr>
              <a:t>Sophie Pereira (18) is one of the eight young adults on CAFOD’s gap year programme this year. </a:t>
            </a:r>
          </a:p>
          <a:p>
            <a:pPr marL="647700" lvl="1">
              <a:spcBef>
                <a:spcPts val="0"/>
              </a:spcBef>
              <a:spcAft>
                <a:spcPts val="0"/>
              </a:spcAft>
              <a:defRPr/>
            </a:pPr>
            <a:endParaRPr lang="en-GB" sz="1900">
              <a:solidFill>
                <a:schemeClr val="bg1"/>
              </a:solidFill>
              <a:latin typeface="Arial"/>
              <a:ea typeface="Verdana"/>
              <a:cs typeface="Arial"/>
            </a:endParaRPr>
          </a:p>
          <a:p>
            <a:pPr marL="647700" lvl="1">
              <a:spcBef>
                <a:spcPts val="0"/>
              </a:spcBef>
              <a:spcAft>
                <a:spcPts val="0"/>
              </a:spcAft>
              <a:defRPr/>
            </a:pPr>
            <a:r>
              <a:rPr lang="en-GB" sz="1900">
                <a:solidFill>
                  <a:schemeClr val="bg1"/>
                </a:solidFill>
                <a:latin typeface="Arial"/>
                <a:ea typeface="Verdana"/>
                <a:cs typeface="Arial"/>
              </a:rPr>
              <a:t>Sophie wants to learn about and take action for justice – that’s why she joined CAFOD.</a:t>
            </a:r>
          </a:p>
          <a:p>
            <a:pPr marL="647700" lvl="1">
              <a:spcBef>
                <a:spcPts val="0"/>
              </a:spcBef>
              <a:spcAft>
                <a:spcPts val="0"/>
              </a:spcAft>
              <a:defRPr/>
            </a:pPr>
            <a:endParaRPr lang="en-GB" sz="1900">
              <a:solidFill>
                <a:schemeClr val="bg1"/>
              </a:solidFill>
              <a:latin typeface="Arial"/>
              <a:ea typeface="Verdana"/>
              <a:cs typeface="Arial"/>
            </a:endParaRPr>
          </a:p>
          <a:p>
            <a:pPr marL="647700" lvl="1">
              <a:spcBef>
                <a:spcPts val="0"/>
              </a:spcBef>
              <a:spcAft>
                <a:spcPts val="0"/>
              </a:spcAft>
              <a:defRPr/>
            </a:pPr>
            <a:r>
              <a:rPr lang="en-GB" sz="1900">
                <a:solidFill>
                  <a:schemeClr val="bg1"/>
                </a:solidFill>
                <a:latin typeface="Arial"/>
                <a:ea typeface="Verdana"/>
                <a:cs typeface="Arial"/>
              </a:rPr>
              <a:t>“Step into the Gap is a wonderful opportunity to educate myself on the global justice issues around the world and fight for global justice. It’s a great way to make a real impact.”</a:t>
            </a:r>
          </a:p>
          <a:p>
            <a:pPr marL="647700" lvl="1">
              <a:spcBef>
                <a:spcPts val="0"/>
              </a:spcBef>
              <a:spcAft>
                <a:spcPts val="0"/>
              </a:spcAft>
              <a:defRPr/>
            </a:pPr>
            <a:endParaRPr lang="en-US">
              <a:latin typeface="Arial"/>
              <a:ea typeface="Verdana"/>
              <a:cs typeface="Arial"/>
            </a:endParaRPr>
          </a:p>
        </p:txBody>
      </p:sp>
      <p:sp>
        <p:nvSpPr>
          <p:cNvPr id="12292" name="Rectangle 2">
            <a:extLst>
              <a:ext uri="{FF2B5EF4-FFF2-40B4-BE49-F238E27FC236}">
                <a16:creationId xmlns:a16="http://schemas.microsoft.com/office/drawing/2014/main" id="{F3C7B8A2-639B-41EA-844B-6F050BFBABB1}"/>
              </a:ext>
            </a:extLst>
          </p:cNvPr>
          <p:cNvSpPr>
            <a:spLocks noChangeArrowheads="1"/>
          </p:cNvSpPr>
          <p:nvPr/>
        </p:nvSpPr>
        <p:spPr bwMode="auto">
          <a:xfrm>
            <a:off x="6092825" y="177800"/>
            <a:ext cx="5781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“Everyone who listens to these words of mine and acts on them ..”</a:t>
            </a:r>
          </a:p>
          <a:p>
            <a:pPr algn="r" eaLnBrk="1" hangingPunct="1">
              <a:spcBef>
                <a:spcPct val="0"/>
              </a:spcBef>
              <a:buFontTx/>
              <a:buNone/>
            </a:pPr>
            <a:r>
              <a:rPr lang="en-GB" altLang="en-US" sz="1600">
                <a:solidFill>
                  <a:schemeClr val="bg1"/>
                </a:solidFill>
                <a:latin typeface="Arial Rounded MT Bold" panose="020F0704030504030204" pitchFamily="34" charset="0"/>
              </a:rPr>
              <a:t>Matthew 7:24</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3">
            <a:extLst>
              <a:ext uri="{FF2B5EF4-FFF2-40B4-BE49-F238E27FC236}">
                <a16:creationId xmlns:a16="http://schemas.microsoft.com/office/drawing/2014/main" id="{944FB00C-E0A5-4D9E-86CE-2D1D903FB7C6}"/>
              </a:ext>
            </a:extLst>
          </p:cNvPr>
          <p:cNvSpPr>
            <a:spLocks noChangeArrowheads="1"/>
          </p:cNvSpPr>
          <p:nvPr/>
        </p:nvSpPr>
        <p:spPr bwMode="auto">
          <a:xfrm>
            <a:off x="-169069" y="793"/>
            <a:ext cx="4867275" cy="5129480"/>
          </a:xfrm>
          <a:prstGeom prst="roundRect">
            <a:avLst>
              <a:gd name="adj" fmla="val 4810"/>
            </a:avLst>
          </a:prstGeom>
          <a:noFill/>
          <a:ln>
            <a:noFill/>
          </a:ln>
        </p:spPr>
        <p:txBody>
          <a:bodyPr lIns="91440" tIns="45720" rIns="91440" bIns="45720" anchor="t">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a:latin typeface="Verdana" pitchFamily="34" charset="0"/>
            </a:endParaRPr>
          </a:p>
          <a:p>
            <a:pPr marL="760095" lvl="1" indent="1270" eaLnBrk="1" hangingPunct="1">
              <a:spcBef>
                <a:spcPct val="0"/>
              </a:spcBef>
              <a:buFontTx/>
              <a:buNone/>
              <a:defRPr/>
            </a:pPr>
            <a:endParaRPr lang="en-GB" altLang="en-US" sz="1800">
              <a:latin typeface="Verdana" pitchFamily="34" charset="0"/>
              <a:ea typeface="Verdana" pitchFamily="34" charset="0"/>
            </a:endParaRPr>
          </a:p>
          <a:p>
            <a:pPr marL="673100" lvl="1" indent="1270" eaLnBrk="1" hangingPunct="1">
              <a:spcBef>
                <a:spcPct val="0"/>
              </a:spcBef>
              <a:buFontTx/>
              <a:buNone/>
              <a:defRPr/>
            </a:pPr>
            <a:endParaRPr lang="en-GB" altLang="en-US" sz="1900">
              <a:solidFill>
                <a:schemeClr val="bg1"/>
              </a:solidFill>
              <a:latin typeface="Arial"/>
              <a:cs typeface="Arial"/>
            </a:endParaRPr>
          </a:p>
          <a:p>
            <a:pPr marL="673100" lvl="1" indent="1270" eaLnBrk="1" hangingPunct="1">
              <a:spcBef>
                <a:spcPct val="0"/>
              </a:spcBef>
              <a:buFontTx/>
              <a:buNone/>
              <a:defRPr/>
            </a:pPr>
            <a:r>
              <a:rPr lang="en-GB" altLang="en-US" sz="1900">
                <a:solidFill>
                  <a:schemeClr val="bg1"/>
                </a:solidFill>
                <a:latin typeface="Arial"/>
                <a:cs typeface="Arial"/>
              </a:rPr>
              <a:t>Today’s gospel reminds us that when we act on the words of Jesus, what we do has a firm foundation.</a:t>
            </a:r>
          </a:p>
          <a:p>
            <a:pPr marL="673100" lvl="1" indent="1270">
              <a:spcBef>
                <a:spcPct val="0"/>
              </a:spcBef>
              <a:buFontTx/>
              <a:buNone/>
              <a:defRPr/>
            </a:pPr>
            <a:endParaRPr lang="en-GB" altLang="en-US" sz="1900">
              <a:solidFill>
                <a:schemeClr val="bg1"/>
              </a:solidFill>
              <a:latin typeface="Arial" panose="020B0604020202020204" pitchFamily="34" charset="0"/>
            </a:endParaRPr>
          </a:p>
          <a:p>
            <a:pPr marL="673100" lvl="1" indent="1270">
              <a:spcBef>
                <a:spcPct val="0"/>
              </a:spcBef>
              <a:buNone/>
              <a:defRPr/>
            </a:pPr>
            <a:r>
              <a:rPr lang="en-GB" altLang="en-US" sz="1900">
                <a:solidFill>
                  <a:schemeClr val="bg1"/>
                </a:solidFill>
                <a:latin typeface="Arial"/>
                <a:cs typeface="Arial"/>
              </a:rPr>
              <a:t>How can you put Jesus' words into action during Advent? And in your life choices?</a:t>
            </a:r>
            <a:endParaRPr lang="en-GB" altLang="en-US" sz="1900">
              <a:solidFill>
                <a:schemeClr val="bg1"/>
              </a:solidFill>
              <a:latin typeface="Arial" panose="020B0604020202020204" pitchFamily="34" charset="0"/>
            </a:endParaRPr>
          </a:p>
          <a:p>
            <a:pPr marL="673100" lvl="1" indent="1270">
              <a:spcBef>
                <a:spcPct val="0"/>
              </a:spcBef>
              <a:buFontTx/>
              <a:buNone/>
              <a:defRPr/>
            </a:pPr>
            <a:endParaRPr lang="en-GB" altLang="en-US" sz="1900">
              <a:solidFill>
                <a:srgbClr val="20294F"/>
              </a:solidFill>
              <a:latin typeface="Arial" panose="020B0604020202020204" pitchFamily="34" charset="0"/>
            </a:endParaRPr>
          </a:p>
          <a:p>
            <a:pPr marL="673100" lvl="1" indent="1270">
              <a:spcBef>
                <a:spcPct val="0"/>
              </a:spcBef>
              <a:buNone/>
              <a:defRPr/>
            </a:pPr>
            <a:r>
              <a:rPr lang="en-GB" altLang="en-US" sz="1900">
                <a:solidFill>
                  <a:srgbClr val="F1AE39"/>
                </a:solidFill>
                <a:latin typeface="Arial Rounded MT Bold"/>
                <a:cs typeface="Arial"/>
              </a:rPr>
              <a:t>Lord, make us always ready to act on your words, “whatever you did to the least of these… you did it to me”. </a:t>
            </a:r>
          </a:p>
          <a:p>
            <a:pPr marL="673100" lvl="1" indent="1270">
              <a:spcBef>
                <a:spcPct val="0"/>
              </a:spcBef>
              <a:buNone/>
              <a:defRPr/>
            </a:pPr>
            <a:r>
              <a:rPr lang="en-GB" altLang="en-US" sz="1900">
                <a:solidFill>
                  <a:srgbClr val="F1AE39"/>
                </a:solidFill>
                <a:latin typeface="Arial Rounded MT Bold"/>
                <a:cs typeface="Arial"/>
              </a:rPr>
              <a:t>Amen. </a:t>
            </a:r>
            <a:endParaRPr lang="en-GB"/>
          </a:p>
          <a:p>
            <a:pPr marL="673100" lvl="1" indent="1270">
              <a:spcBef>
                <a:spcPct val="0"/>
              </a:spcBef>
              <a:buFontTx/>
              <a:buNone/>
              <a:defRPr/>
            </a:pPr>
            <a:endParaRPr lang="en-GB" altLang="en-US" sz="1900">
              <a:solidFill>
                <a:srgbClr val="7C61A7"/>
              </a:solidFill>
              <a:latin typeface="Arial Rounded MT Bold" panose="020F0704030504030204" pitchFamily="34" charset="0"/>
            </a:endParaRPr>
          </a:p>
        </p:txBody>
      </p:sp>
      <p:sp>
        <p:nvSpPr>
          <p:cNvPr id="8" name="Rectangle 2">
            <a:extLst>
              <a:ext uri="{FF2B5EF4-FFF2-40B4-BE49-F238E27FC236}">
                <a16:creationId xmlns:a16="http://schemas.microsoft.com/office/drawing/2014/main" id="{66A7F3B9-EEBA-438F-844C-379C753C3734}"/>
              </a:ext>
            </a:extLst>
          </p:cNvPr>
          <p:cNvSpPr>
            <a:spLocks noChangeArrowheads="1"/>
          </p:cNvSpPr>
          <p:nvPr/>
        </p:nvSpPr>
        <p:spPr bwMode="auto">
          <a:xfrm>
            <a:off x="6092825" y="177800"/>
            <a:ext cx="5781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“Everyone who listens to these words of mine and acts on them ..”</a:t>
            </a:r>
          </a:p>
          <a:p>
            <a:pPr algn="r" eaLnBrk="1" hangingPunct="1">
              <a:spcBef>
                <a:spcPct val="0"/>
              </a:spcBef>
              <a:buFontTx/>
              <a:buNone/>
            </a:pPr>
            <a:r>
              <a:rPr lang="en-GB" altLang="en-US" sz="1600">
                <a:solidFill>
                  <a:schemeClr val="bg1"/>
                </a:solidFill>
                <a:latin typeface="Arial Rounded MT Bold" panose="020F0704030504030204" pitchFamily="34" charset="0"/>
              </a:rPr>
              <a:t>Matthew 7:27</a:t>
            </a:r>
          </a:p>
        </p:txBody>
      </p:sp>
      <p:sp>
        <p:nvSpPr>
          <p:cNvPr id="11" name="Action Button: Home 5">
            <a:hlinkClick r:id="rId3" action="ppaction://hlinksldjump" highlightClick="1"/>
            <a:extLst>
              <a:ext uri="{FF2B5EF4-FFF2-40B4-BE49-F238E27FC236}">
                <a16:creationId xmlns:a16="http://schemas.microsoft.com/office/drawing/2014/main" id="{21D69B7F-2C39-450B-80A0-E5FA0FFA272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5">
            <a:extLst>
              <a:ext uri="{FF2B5EF4-FFF2-40B4-BE49-F238E27FC236}">
                <a16:creationId xmlns:a16="http://schemas.microsoft.com/office/drawing/2014/main" id="{37AB3B53-BD22-4215-AE97-37B1CB612234}"/>
              </a:ext>
            </a:extLst>
          </p:cNvPr>
          <p:cNvPicPr>
            <a:picLocks noChangeAspect="1"/>
          </p:cNvPicPr>
          <p:nvPr/>
        </p:nvPicPr>
        <p:blipFill>
          <a:blip r:embed="rId5"/>
          <a:stretch>
            <a:fillRect/>
          </a:stretch>
        </p:blipFill>
        <p:spPr>
          <a:xfrm>
            <a:off x="4940060" y="2668067"/>
            <a:ext cx="4856671" cy="3247150"/>
          </a:xfrm>
          <a:prstGeom prst="rect">
            <a:avLst/>
          </a:prstGeom>
        </p:spPr>
      </p:pic>
      <p:sp>
        <p:nvSpPr>
          <p:cNvPr id="9"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a:cs typeface="Arial"/>
              </a:rPr>
              <a:t>Find out about </a:t>
            </a:r>
            <a:r>
              <a:rPr lang="en-GB" altLang="en-US" sz="1900">
                <a:solidFill>
                  <a:prstClr val="white"/>
                </a:solidFill>
                <a:latin typeface="Arial"/>
                <a:cs typeface="Arial"/>
                <a:hlinkClick r:id="rId6"/>
              </a:rPr>
              <a:t>CAFOD gap years</a:t>
            </a:r>
            <a:r>
              <a:rPr lang="en-GB" altLang="en-US" sz="1900">
                <a:solidFill>
                  <a:prstClr val="white"/>
                </a:solidFill>
                <a:latin typeface="Arial"/>
                <a:cs typeface="Arial"/>
              </a:rPr>
              <a:t> and consider your own future.</a:t>
            </a:r>
            <a:endParaRPr lang="en-GB" altLang="en-US" sz="1900">
              <a:solidFill>
                <a:prstClr val="white"/>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F0C24F55-A022-44AF-B214-C970CECDF922}"/>
              </a:ext>
            </a:extLst>
          </p:cNvPr>
          <p:cNvSpPr>
            <a:spLocks noChangeArrowheads="1"/>
          </p:cNvSpPr>
          <p:nvPr/>
        </p:nvSpPr>
        <p:spPr bwMode="auto">
          <a:xfrm>
            <a:off x="-228600" y="973666"/>
            <a:ext cx="4813300" cy="5537329"/>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Seeing with new eyes</a:t>
            </a:r>
          </a:p>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Chiquinho is an expert in eco-friendly forest farming. He  teaches families in the Amazon how to harvest forest nuts and oils, raise animals and grow native fruits and vegetables without chemicals.  </a:t>
            </a:r>
          </a:p>
          <a:p>
            <a:pPr marL="673100" lvl="1" eaLnBrk="1" fontAlgn="auto" hangingPunct="1">
              <a:spcBef>
                <a:spcPts val="0"/>
              </a:spcBef>
              <a:spcAft>
                <a:spcPts val="0"/>
              </a:spcAft>
              <a:defRPr/>
            </a:pPr>
            <a:endParaRPr lang="en-GB" sz="1900">
              <a:solidFill>
                <a:schemeClr val="bg1"/>
              </a:solidFill>
              <a:ea typeface="Verdana"/>
            </a:endParaRPr>
          </a:p>
          <a:p>
            <a:pPr marL="673100" lvl="1" eaLnBrk="1" fontAlgn="auto" hangingPunct="1">
              <a:spcBef>
                <a:spcPts val="0"/>
              </a:spcBef>
              <a:spcAft>
                <a:spcPts val="0"/>
              </a:spcAft>
              <a:defRPr/>
            </a:pPr>
            <a:r>
              <a:rPr lang="en-GB" sz="1900">
                <a:solidFill>
                  <a:schemeClr val="bg1"/>
                </a:solidFill>
                <a:latin typeface="Arial"/>
                <a:ea typeface="Verdana"/>
                <a:cs typeface="Arial"/>
              </a:rPr>
              <a:t>This produces a better harvest than conventional farming and enables the Amazon to recover and flourish.</a:t>
            </a:r>
          </a:p>
          <a:p>
            <a:pPr marL="673100" lvl="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He told us: “The forest can be used by humans in a way that humans don’t dominate nature and nature doesn’t dominate humans.”</a:t>
            </a:r>
            <a:r>
              <a:rPr lang="en-GB" sz="1900">
                <a:solidFill>
                  <a:srgbClr val="20294F"/>
                </a:solidFill>
                <a:latin typeface="Arial"/>
                <a:ea typeface="Verdana"/>
                <a:cs typeface="Arial"/>
              </a:rPr>
              <a:t> </a:t>
            </a:r>
            <a:endParaRPr lang="en-GB" sz="1900">
              <a:solidFill>
                <a:srgbClr val="20294F"/>
              </a:solidFill>
              <a:latin typeface="Arial"/>
              <a:cs typeface="Arial"/>
            </a:endParaRPr>
          </a:p>
          <a:p>
            <a:pPr marL="673100" lvl="1" eaLnBrk="1" fontAlgn="auto" hangingPunct="1">
              <a:spcBef>
                <a:spcPts val="0"/>
              </a:spcBef>
              <a:spcAft>
                <a:spcPts val="0"/>
              </a:spcAft>
              <a:defRPr/>
            </a:pPr>
            <a:endParaRPr lang="en-GB" i="1">
              <a:solidFill>
                <a:prstClr val="black"/>
              </a:solidFill>
              <a:latin typeface="Verdana" charset="0"/>
              <a:ea typeface="Verdana" charset="0"/>
              <a:cs typeface="Verdana" charset="0"/>
            </a:endParaRPr>
          </a:p>
        </p:txBody>
      </p:sp>
      <p:sp>
        <p:nvSpPr>
          <p:cNvPr id="14339" name="TextBox 3">
            <a:extLst>
              <a:ext uri="{FF2B5EF4-FFF2-40B4-BE49-F238E27FC236}">
                <a16:creationId xmlns:a16="http://schemas.microsoft.com/office/drawing/2014/main" id="{3336EE1B-9E1E-40C2-A8A8-F0FA5C192DBB}"/>
              </a:ext>
            </a:extLst>
          </p:cNvPr>
          <p:cNvSpPr>
            <a:spLocks noChangeArrowheads="1"/>
          </p:cNvSpPr>
          <p:nvPr/>
        </p:nvSpPr>
        <p:spPr bwMode="auto">
          <a:xfrm>
            <a:off x="-149225" y="-109538"/>
            <a:ext cx="4733925"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Friday 3 December</a:t>
            </a:r>
            <a:endParaRPr lang="en-GB" altLang="en-US" sz="1900">
              <a:solidFill>
                <a:schemeClr val="bg1"/>
              </a:solidFill>
              <a:latin typeface="Arial Rounded MT Bold" panose="020F0704030504030204" pitchFamily="34" charset="0"/>
            </a:endParaRPr>
          </a:p>
        </p:txBody>
      </p:sp>
      <p:sp>
        <p:nvSpPr>
          <p:cNvPr id="14340" name="Rectangle 2">
            <a:extLst>
              <a:ext uri="{FF2B5EF4-FFF2-40B4-BE49-F238E27FC236}">
                <a16:creationId xmlns:a16="http://schemas.microsoft.com/office/drawing/2014/main" id="{581D40FC-3917-4FF6-87EA-0900A09C591E}"/>
              </a:ext>
            </a:extLst>
          </p:cNvPr>
          <p:cNvSpPr>
            <a:spLocks noChangeArrowheads="1"/>
          </p:cNvSpPr>
          <p:nvPr/>
        </p:nvSpPr>
        <p:spPr bwMode="auto">
          <a:xfrm>
            <a:off x="6181725" y="161925"/>
            <a:ext cx="5692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“He touched their eyes… </a:t>
            </a:r>
          </a:p>
          <a:p>
            <a:pPr algn="r" eaLnBrk="1" hangingPunct="1">
              <a:spcBef>
                <a:spcPct val="0"/>
              </a:spcBef>
              <a:buFontTx/>
              <a:buNone/>
            </a:pPr>
            <a:r>
              <a:rPr lang="en-GB" altLang="en-US" sz="2000" i="1">
                <a:solidFill>
                  <a:schemeClr val="bg1"/>
                </a:solidFill>
                <a:latin typeface="Arial Rounded MT Bold" panose="020F0704030504030204" pitchFamily="34" charset="0"/>
              </a:rPr>
              <a:t>and their sight returned”</a:t>
            </a:r>
          </a:p>
          <a:p>
            <a:pPr algn="r" eaLnBrk="1" hangingPunct="1">
              <a:spcBef>
                <a:spcPct val="0"/>
              </a:spcBef>
              <a:buFontTx/>
              <a:buNone/>
            </a:pPr>
            <a:r>
              <a:rPr lang="en-GB" altLang="en-US" sz="1600">
                <a:solidFill>
                  <a:schemeClr val="bg1"/>
                </a:solidFill>
                <a:latin typeface="Arial Rounded MT Bold" panose="020F0704030504030204" pitchFamily="34" charset="0"/>
              </a:rPr>
              <a:t>Matthew 9:29-30</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2" descr="Forest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8238" y="2273660"/>
            <a:ext cx="3574314" cy="3562407"/>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3">
            <a:extLst>
              <a:ext uri="{FF2B5EF4-FFF2-40B4-BE49-F238E27FC236}">
                <a16:creationId xmlns:a16="http://schemas.microsoft.com/office/drawing/2014/main" id="{2A338DED-0185-4682-9D83-79F89B440015}"/>
              </a:ext>
            </a:extLst>
          </p:cNvPr>
          <p:cNvSpPr>
            <a:spLocks noChangeArrowheads="1"/>
          </p:cNvSpPr>
          <p:nvPr/>
        </p:nvSpPr>
        <p:spPr bwMode="auto">
          <a:xfrm>
            <a:off x="-242094" y="-219869"/>
            <a:ext cx="4867276" cy="4737318"/>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760095" lvl="1" indent="1270" eaLnBrk="1" hangingPunct="1">
              <a:spcBef>
                <a:spcPct val="0"/>
              </a:spcBef>
              <a:buFontTx/>
              <a:buNone/>
            </a:pPr>
            <a:endParaRPr lang="en-GB" altLang="en-US" sz="1900">
              <a:solidFill>
                <a:schemeClr val="bg1"/>
              </a:solidFill>
              <a:latin typeface="Verdana" panose="020B0604030504040204" pitchFamily="34" charset="0"/>
              <a:ea typeface="Verdana"/>
            </a:endParaRPr>
          </a:p>
          <a:p>
            <a:pPr marL="760095" lvl="1" indent="1270">
              <a:spcBef>
                <a:spcPct val="0"/>
              </a:spcBef>
              <a:buFontTx/>
              <a:buNone/>
            </a:pPr>
            <a:r>
              <a:rPr lang="en-GB" altLang="en-US" sz="1900">
                <a:solidFill>
                  <a:schemeClr val="bg1"/>
                </a:solidFill>
                <a:latin typeface="Arial"/>
                <a:cs typeface="Arial"/>
              </a:rPr>
              <a:t>We can all learn something new.</a:t>
            </a:r>
          </a:p>
          <a:p>
            <a:pPr marL="760095" lvl="1" indent="1270">
              <a:spcBef>
                <a:spcPct val="0"/>
              </a:spcBef>
              <a:buFontTx/>
              <a:buNone/>
            </a:pPr>
            <a:endParaRPr lang="en-GB" altLang="en-US" sz="1900">
              <a:solidFill>
                <a:schemeClr val="bg1"/>
              </a:solidFill>
              <a:latin typeface="Arial" panose="020B0604020202020204" pitchFamily="34" charset="0"/>
            </a:endParaRPr>
          </a:p>
          <a:p>
            <a:pPr marL="760095" lvl="1" indent="1270">
              <a:spcBef>
                <a:spcPct val="0"/>
              </a:spcBef>
              <a:buFont typeface="Arial" panose="020B0604020202020204" pitchFamily="34" charset="0"/>
              <a:buNone/>
            </a:pPr>
            <a:r>
              <a:rPr lang="en-GB" altLang="en-US" sz="1900">
                <a:solidFill>
                  <a:schemeClr val="bg1"/>
                </a:solidFill>
                <a:latin typeface="Arial"/>
                <a:cs typeface="Arial"/>
              </a:rPr>
              <a:t>If Jesus touches our hearts as he touched the eyes of the blind men in today’s reading, who knows what new possibilities we might see?</a:t>
            </a:r>
          </a:p>
          <a:p>
            <a:pPr marL="760095" lvl="1" indent="1270">
              <a:spcBef>
                <a:spcPct val="0"/>
              </a:spcBef>
              <a:buFont typeface="Arial" panose="020B0604020202020204" pitchFamily="34" charset="0"/>
              <a:buNone/>
            </a:pPr>
            <a:endParaRPr lang="en-GB" altLang="en-US" sz="1900">
              <a:latin typeface="Arial" panose="020B0604020202020204" pitchFamily="34" charset="0"/>
            </a:endParaRPr>
          </a:p>
          <a:p>
            <a:pPr marL="760095" lvl="1" indent="1270">
              <a:spcBef>
                <a:spcPct val="0"/>
              </a:spcBef>
              <a:buFontTx/>
              <a:buNone/>
            </a:pPr>
            <a:r>
              <a:rPr lang="en-GB" altLang="en-US" sz="1900">
                <a:solidFill>
                  <a:srgbClr val="F1AE39"/>
                </a:solidFill>
                <a:latin typeface="Arial Rounded MT Bold"/>
                <a:cs typeface="Arial"/>
              </a:rPr>
              <a:t>Lord, touch my heart today so that I can see the wonders you are able to do through me. Amen. </a:t>
            </a:r>
          </a:p>
        </p:txBody>
      </p:sp>
      <p:sp>
        <p:nvSpPr>
          <p:cNvPr id="9" name="Rectangle 2">
            <a:extLst>
              <a:ext uri="{FF2B5EF4-FFF2-40B4-BE49-F238E27FC236}">
                <a16:creationId xmlns:a16="http://schemas.microsoft.com/office/drawing/2014/main" id="{A30506DC-7805-4C40-8419-1907DB567845}"/>
              </a:ext>
            </a:extLst>
          </p:cNvPr>
          <p:cNvSpPr>
            <a:spLocks noChangeArrowheads="1"/>
          </p:cNvSpPr>
          <p:nvPr/>
        </p:nvSpPr>
        <p:spPr bwMode="auto">
          <a:xfrm>
            <a:off x="6181725" y="161925"/>
            <a:ext cx="5692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“He touched their eyes… </a:t>
            </a:r>
          </a:p>
          <a:p>
            <a:pPr algn="r" eaLnBrk="1" hangingPunct="1">
              <a:spcBef>
                <a:spcPct val="0"/>
              </a:spcBef>
              <a:buFontTx/>
              <a:buNone/>
            </a:pPr>
            <a:r>
              <a:rPr lang="en-GB" altLang="en-US" sz="2000" i="1">
                <a:solidFill>
                  <a:schemeClr val="bg1"/>
                </a:solidFill>
                <a:latin typeface="Arial Rounded MT Bold" panose="020F0704030504030204" pitchFamily="34" charset="0"/>
              </a:rPr>
              <a:t>and their sight returned”</a:t>
            </a:r>
          </a:p>
          <a:p>
            <a:pPr algn="r" eaLnBrk="1" hangingPunct="1">
              <a:spcBef>
                <a:spcPct val="0"/>
              </a:spcBef>
              <a:buFontTx/>
              <a:buNone/>
            </a:pPr>
            <a:r>
              <a:rPr lang="en-GB" altLang="en-US" sz="1600">
                <a:solidFill>
                  <a:schemeClr val="bg1"/>
                </a:solidFill>
                <a:latin typeface="Arial Rounded MT Bold" panose="020F0704030504030204" pitchFamily="34" charset="0"/>
              </a:rPr>
              <a:t>Matthew 9:29-30</a:t>
            </a:r>
          </a:p>
        </p:txBody>
      </p:sp>
      <p:sp>
        <p:nvSpPr>
          <p:cNvPr id="10" name="Action Button: Home 5">
            <a:hlinkClick r:id="rId3" action="ppaction://hlinksldjump" highlightClick="1"/>
            <a:extLst>
              <a:ext uri="{FF2B5EF4-FFF2-40B4-BE49-F238E27FC236}">
                <a16:creationId xmlns:a16="http://schemas.microsoft.com/office/drawing/2014/main" id="{20C41358-B85D-48CB-95CF-A771C8783A0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3"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Find out about our </a:t>
            </a:r>
            <a:r>
              <a:rPr lang="en-GB" altLang="en-US" sz="1900">
                <a:solidFill>
                  <a:prstClr val="white"/>
                </a:solidFill>
                <a:latin typeface="Arial" panose="020B0604020202020204" pitchFamily="34" charset="0"/>
                <a:hlinkClick r:id="rId5"/>
              </a:rPr>
              <a:t>Forest School</a:t>
            </a:r>
            <a:r>
              <a:rPr lang="en-GB" altLang="en-US" sz="1900">
                <a:solidFill>
                  <a:prstClr val="white"/>
                </a:solidFill>
                <a:latin typeface="Arial" panose="020B0604020202020204" pitchFamily="34" charset="0"/>
              </a:rPr>
              <a:t> World Gift.</a:t>
            </a:r>
          </a:p>
        </p:txBody>
      </p:sp>
      <p:pic>
        <p:nvPicPr>
          <p:cNvPr id="2" name="Picture 2" descr="Forest School">
            <a:extLst>
              <a:ext uri="{FF2B5EF4-FFF2-40B4-BE49-F238E27FC236}">
                <a16:creationId xmlns:a16="http://schemas.microsoft.com/office/drawing/2014/main" id="{864B10E0-8F61-47F2-89C4-4B2C6413E4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8238" y="2273660"/>
            <a:ext cx="3574314" cy="3562407"/>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pic>
        <p:nvPicPr>
          <p:cNvPr id="6148" name="Picture 4" descr="Forest Scho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2203" y="4355432"/>
            <a:ext cx="1490349" cy="1480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6BE1CD93-2725-4B00-8617-A33BE398C401}"/>
              </a:ext>
            </a:extLst>
          </p:cNvPr>
          <p:cNvSpPr>
            <a:spLocks noChangeArrowheads="1"/>
          </p:cNvSpPr>
          <p:nvPr/>
        </p:nvSpPr>
        <p:spPr bwMode="auto">
          <a:xfrm>
            <a:off x="7340600" y="196850"/>
            <a:ext cx="45338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“You received without payment; give without payment.”</a:t>
            </a:r>
          </a:p>
          <a:p>
            <a:pPr algn="r" eaLnBrk="1" hangingPunct="1">
              <a:spcBef>
                <a:spcPct val="0"/>
              </a:spcBef>
              <a:buFontTx/>
              <a:buNone/>
            </a:pPr>
            <a:r>
              <a:rPr lang="en-GB" altLang="en-US" sz="1600">
                <a:solidFill>
                  <a:schemeClr val="bg1"/>
                </a:solidFill>
                <a:latin typeface="Arial Rounded MT Bold" panose="020F0704030504030204" pitchFamily="34" charset="0"/>
              </a:rPr>
              <a:t>Matthew 10:8</a:t>
            </a:r>
          </a:p>
        </p:txBody>
      </p:sp>
      <p:sp>
        <p:nvSpPr>
          <p:cNvPr id="16388" name="TextBox 3">
            <a:extLst>
              <a:ext uri="{FF2B5EF4-FFF2-40B4-BE49-F238E27FC236}">
                <a16:creationId xmlns:a16="http://schemas.microsoft.com/office/drawing/2014/main" id="{4440F19A-6930-4EA3-9A5C-5F9643B5021C}"/>
              </a:ext>
            </a:extLst>
          </p:cNvPr>
          <p:cNvSpPr>
            <a:spLocks noChangeArrowheads="1"/>
          </p:cNvSpPr>
          <p:nvPr/>
        </p:nvSpPr>
        <p:spPr bwMode="auto">
          <a:xfrm>
            <a:off x="-211138" y="-271463"/>
            <a:ext cx="4814888"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Saturday 4 December</a:t>
            </a:r>
            <a:endParaRPr lang="en-GB" altLang="en-US" sz="1900">
              <a:solidFill>
                <a:schemeClr val="bg1"/>
              </a:solidFill>
              <a:latin typeface="Arial Rounded MT Bold"/>
              <a:cs typeface="Arial"/>
            </a:endParaRPr>
          </a:p>
        </p:txBody>
      </p:sp>
      <p:sp>
        <p:nvSpPr>
          <p:cNvPr id="12" name="Rectangle 4">
            <a:extLst>
              <a:ext uri="{FF2B5EF4-FFF2-40B4-BE49-F238E27FC236}">
                <a16:creationId xmlns:a16="http://schemas.microsoft.com/office/drawing/2014/main" id="{F9C141C3-8BF6-4E16-B50D-5DAF24B27A4D}"/>
              </a:ext>
            </a:extLst>
          </p:cNvPr>
          <p:cNvSpPr>
            <a:spLocks noChangeArrowheads="1"/>
          </p:cNvSpPr>
          <p:nvPr/>
        </p:nvSpPr>
        <p:spPr bwMode="auto">
          <a:xfrm>
            <a:off x="-211138" y="1080036"/>
            <a:ext cx="4814888" cy="5553015"/>
          </a:xfrm>
          <a:prstGeom prst="roundRect">
            <a:avLst>
              <a:gd name="adj" fmla="val 5079"/>
            </a:avLst>
          </a:prstGeom>
          <a:noFill/>
          <a:ln w="28575" cap="rnd">
            <a:noFill/>
            <a:prstDash val="sysDot"/>
            <a:round/>
            <a:headEnd/>
            <a:tailEnd/>
          </a:ln>
        </p:spPr>
        <p:txBody>
          <a:bodyPr wrap="square">
            <a:spAutoFit/>
          </a:bodyPr>
          <a:lstStyle/>
          <a:p>
            <a:pPr marL="6480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Walking for water</a:t>
            </a: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eaLnBrk="1" fontAlgn="auto" hangingPunct="1">
              <a:spcBef>
                <a:spcPts val="0"/>
              </a:spcBef>
              <a:spcAft>
                <a:spcPts val="0"/>
              </a:spcAft>
              <a:defRPr/>
            </a:pPr>
            <a:endParaRPr lang="en-GB" sz="600">
              <a:latin typeface="+mn-lt"/>
              <a:cs typeface="+mn-cs"/>
            </a:endParaRPr>
          </a:p>
          <a:p>
            <a:pPr marL="648000" eaLnBrk="1" fontAlgn="auto" hangingPunct="1">
              <a:spcBef>
                <a:spcPts val="0"/>
              </a:spcBef>
              <a:spcAft>
                <a:spcPts val="0"/>
              </a:spcAft>
              <a:defRPr/>
            </a:pPr>
            <a:endParaRPr lang="en-GB" sz="600">
              <a:latin typeface="+mn-lt"/>
              <a:cs typeface="+mn-cs"/>
            </a:endParaRPr>
          </a:p>
          <a:p>
            <a:pPr marL="648000" eaLnBrk="1" fontAlgn="auto" hangingPunct="1">
              <a:spcBef>
                <a:spcPts val="0"/>
              </a:spcBef>
              <a:spcAft>
                <a:spcPts val="0"/>
              </a:spcAft>
              <a:defRPr/>
            </a:pPr>
            <a:endParaRPr lang="en-GB" sz="600">
              <a:latin typeface="+mn-lt"/>
              <a:cs typeface="+mn-cs"/>
            </a:endParaRPr>
          </a:p>
          <a:p>
            <a:pPr marL="648000" eaLnBrk="1" fontAlgn="auto" hangingPunct="1">
              <a:spcBef>
                <a:spcPts val="0"/>
              </a:spcBef>
              <a:spcAft>
                <a:spcPts val="0"/>
              </a:spcAft>
              <a:defRPr/>
            </a:pPr>
            <a:endParaRPr lang="en-GB" sz="600">
              <a:latin typeface="+mn-lt"/>
              <a:cs typeface="+mn-cs"/>
            </a:endParaRPr>
          </a:p>
          <a:p>
            <a:pPr marL="648000" lvl="1" eaLnBrk="1" fontAlgn="auto" hangingPunct="1">
              <a:spcBef>
                <a:spcPts val="0"/>
              </a:spcBef>
              <a:spcAft>
                <a:spcPts val="0"/>
              </a:spcAft>
              <a:defRPr/>
            </a:pPr>
            <a:endParaRPr lang="en-GB" sz="800">
              <a:latin typeface="Verdana" charset="0"/>
              <a:ea typeface="Verdana" charset="0"/>
              <a:cs typeface="Verdana" charset="0"/>
            </a:endParaRPr>
          </a:p>
        </p:txBody>
      </p:sp>
      <p:sp>
        <p:nvSpPr>
          <p:cNvPr id="16394" name="Rectangle 1">
            <a:extLst>
              <a:ext uri="{FF2B5EF4-FFF2-40B4-BE49-F238E27FC236}">
                <a16:creationId xmlns:a16="http://schemas.microsoft.com/office/drawing/2014/main" id="{3CB78D97-E911-4177-99D0-34016720C1FE}"/>
              </a:ext>
            </a:extLst>
          </p:cNvPr>
          <p:cNvSpPr>
            <a:spLocks noChangeArrowheads="1"/>
          </p:cNvSpPr>
          <p:nvPr/>
        </p:nvSpPr>
        <p:spPr bwMode="auto">
          <a:xfrm>
            <a:off x="478983" y="1811363"/>
            <a:ext cx="39624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900">
                <a:solidFill>
                  <a:schemeClr val="bg1"/>
                </a:solidFill>
                <a:latin typeface="Arial"/>
                <a:cs typeface="Arial"/>
              </a:rPr>
              <a:t>During Lent, we asked you to ‘Walk for Water’ in solidarity with Abdella in Ethiopia, who walks ten hours a day just to fetch water.</a:t>
            </a:r>
          </a:p>
          <a:p>
            <a:pPr>
              <a:spcBef>
                <a:spcPct val="0"/>
              </a:spcBef>
              <a:buFontTx/>
              <a:buNone/>
            </a:pPr>
            <a:endParaRPr lang="en-GB" altLang="en-US" sz="1900">
              <a:solidFill>
                <a:schemeClr val="bg1"/>
              </a:solidFill>
              <a:latin typeface="Arial"/>
              <a:cs typeface="Arial"/>
            </a:endParaRPr>
          </a:p>
          <a:p>
            <a:pPr>
              <a:spcBef>
                <a:spcPct val="0"/>
              </a:spcBef>
              <a:buFontTx/>
              <a:buNone/>
            </a:pPr>
            <a:r>
              <a:rPr lang="en-GB" altLang="en-US" sz="1900">
                <a:solidFill>
                  <a:schemeClr val="bg1"/>
                </a:solidFill>
                <a:latin typeface="Arial"/>
                <a:cs typeface="Arial"/>
              </a:rPr>
              <a:t>Sadly, conflict in northern Ethiopia has spread this year and we can’t safely communicate with Abdella’s community at the moment. Please pray with us for their safety.</a:t>
            </a:r>
          </a:p>
          <a:p>
            <a:pPr>
              <a:spcBef>
                <a:spcPct val="0"/>
              </a:spcBef>
              <a:buFontTx/>
              <a:buNone/>
            </a:pPr>
            <a:endParaRPr lang="en-GB" altLang="en-US" sz="1900">
              <a:solidFill>
                <a:schemeClr val="bg1"/>
              </a:solidFill>
              <a:latin typeface="Arial"/>
              <a:cs typeface="Arial"/>
            </a:endParaRPr>
          </a:p>
          <a:p>
            <a:pPr>
              <a:spcBef>
                <a:spcPct val="0"/>
              </a:spcBef>
              <a:buNone/>
            </a:pPr>
            <a:r>
              <a:rPr lang="en-GB" altLang="en-US" sz="1900">
                <a:solidFill>
                  <a:schemeClr val="bg1"/>
                </a:solidFill>
                <a:latin typeface="Arial"/>
                <a:cs typeface="Arial"/>
              </a:rPr>
              <a:t>We hope that our local experts will be able to install water pumps as soon as it is safe to do so.</a:t>
            </a:r>
          </a:p>
          <a:p>
            <a:pPr>
              <a:spcBef>
                <a:spcPct val="0"/>
              </a:spcBef>
              <a:buFontTx/>
              <a:buNone/>
            </a:pPr>
            <a:endParaRPr lang="en-GB" altLang="en-US" sz="1900">
              <a:solidFill>
                <a:srgbClr val="FF0000"/>
              </a:solidFill>
              <a:latin typeface="Arial"/>
              <a:cs typeface="Aria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5033" t="27029" r="43466" b="13815"/>
          <a:stretch/>
        </p:blipFill>
        <p:spPr>
          <a:xfrm>
            <a:off x="4908315" y="2133093"/>
            <a:ext cx="3530334" cy="3729226"/>
          </a:xfrm>
          <a:prstGeom prst="rect">
            <a:avLst/>
          </a:prstGeom>
          <a:ln w="28575" cap="rnd">
            <a:solidFill>
              <a:schemeClr val="bg1"/>
            </a:solidFill>
            <a:prstDash val="sysDot"/>
          </a:ln>
        </p:spPr>
      </p:pic>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3">
            <a:extLst>
              <a:ext uri="{FF2B5EF4-FFF2-40B4-BE49-F238E27FC236}">
                <a16:creationId xmlns:a16="http://schemas.microsoft.com/office/drawing/2014/main" id="{7BEED28C-CD6A-4F81-865E-DC973F098F02}"/>
              </a:ext>
            </a:extLst>
          </p:cNvPr>
          <p:cNvSpPr>
            <a:spLocks noChangeArrowheads="1"/>
          </p:cNvSpPr>
          <p:nvPr/>
        </p:nvSpPr>
        <p:spPr bwMode="auto">
          <a:xfrm>
            <a:off x="-276225" y="-385763"/>
            <a:ext cx="4867275" cy="6415772"/>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900">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In today’s gospel, Jesus feels sorry for the crowds and sends out his disciples to heal them and to share the good news with them, saying: </a:t>
            </a:r>
          </a:p>
          <a:p>
            <a:pPr marL="647700" lvl="1" indent="1270" eaLnBrk="1" hangingPunct="1">
              <a:spcBef>
                <a:spcPct val="0"/>
              </a:spcBef>
              <a:buFontTx/>
              <a:buNone/>
            </a:pPr>
            <a:r>
              <a:rPr lang="en-GB" altLang="en-US" sz="1900">
                <a:solidFill>
                  <a:schemeClr val="bg1"/>
                </a:solidFill>
                <a:latin typeface="Arial" panose="020B0604020202020204" pitchFamily="34" charset="0"/>
              </a:rPr>
              <a:t>“You received without payment; give without payment”.</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Thousands of you reached out to others and gave without payment this year to help communities gain access to water… and had fun too!</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2400" b="1">
                <a:solidFill>
                  <a:schemeClr val="bg1"/>
                </a:solidFill>
                <a:latin typeface="Arial" panose="020B0604020202020204" pitchFamily="34" charset="0"/>
              </a:rPr>
              <a:t>Thank you!</a:t>
            </a:r>
          </a:p>
          <a:p>
            <a:pPr marL="647700" lvl="1" indent="1270" eaLnBrk="1" hangingPunct="1">
              <a:spcBef>
                <a:spcPct val="0"/>
              </a:spcBef>
              <a:buFontTx/>
              <a:buNone/>
            </a:pPr>
            <a:endParaRPr lang="en-GB" altLang="en-US" sz="1900">
              <a:latin typeface="Arial" panose="020B0604020202020204" pitchFamily="34" charset="0"/>
            </a:endParaRPr>
          </a:p>
          <a:p>
            <a:pPr marL="647700" lvl="1" indent="1270">
              <a:spcBef>
                <a:spcPct val="0"/>
              </a:spcBef>
              <a:buFontTx/>
              <a:buNone/>
            </a:pPr>
            <a:r>
              <a:rPr lang="en-GB" altLang="en-US" sz="1900">
                <a:solidFill>
                  <a:srgbClr val="F1AE39"/>
                </a:solidFill>
                <a:latin typeface="Arial Rounded MT Bold" panose="020F0704030504030204" pitchFamily="34" charset="0"/>
              </a:rPr>
              <a:t>Lord, help me to be generous of heart and always to dare to care. </a:t>
            </a:r>
          </a:p>
          <a:p>
            <a:pPr marL="647700" lvl="1" indent="1270">
              <a:spcBef>
                <a:spcPct val="0"/>
              </a:spcBef>
              <a:buFontTx/>
              <a:buNone/>
            </a:pPr>
            <a:r>
              <a:rPr lang="en-GB" altLang="en-US" sz="1900">
                <a:solidFill>
                  <a:srgbClr val="F1AE39"/>
                </a:solidFill>
                <a:latin typeface="Arial Rounded MT Bold"/>
                <a:cs typeface="Arial"/>
              </a:rPr>
              <a:t>Bless </a:t>
            </a:r>
            <a:r>
              <a:rPr lang="en-GB" altLang="en-US" sz="1900" err="1">
                <a:solidFill>
                  <a:srgbClr val="F1AE39"/>
                </a:solidFill>
                <a:latin typeface="Arial Rounded MT Bold"/>
                <a:cs typeface="Arial"/>
              </a:rPr>
              <a:t>Abdella’s</a:t>
            </a:r>
            <a:r>
              <a:rPr lang="en-GB" altLang="en-US" sz="1900">
                <a:solidFill>
                  <a:srgbClr val="F1AE39"/>
                </a:solidFill>
                <a:latin typeface="Arial Rounded MT Bold"/>
                <a:cs typeface="Arial"/>
              </a:rPr>
              <a:t> community and give peace to Ethiopia.</a:t>
            </a:r>
          </a:p>
          <a:p>
            <a:pPr marL="647700" lvl="1" indent="1270">
              <a:spcBef>
                <a:spcPct val="0"/>
              </a:spcBef>
              <a:buFontTx/>
              <a:buNone/>
            </a:pPr>
            <a:r>
              <a:rPr lang="en-GB" altLang="en-US" sz="1900">
                <a:solidFill>
                  <a:srgbClr val="F1AE39"/>
                </a:solidFill>
                <a:latin typeface="Arial Rounded MT Bold"/>
                <a:cs typeface="Arial"/>
              </a:rPr>
              <a:t>Amen.</a:t>
            </a:r>
            <a:endParaRPr lang="en-GB"/>
          </a:p>
        </p:txBody>
      </p:sp>
      <p:sp>
        <p:nvSpPr>
          <p:cNvPr id="9" name="Rectangle 2">
            <a:extLst>
              <a:ext uri="{FF2B5EF4-FFF2-40B4-BE49-F238E27FC236}">
                <a16:creationId xmlns:a16="http://schemas.microsoft.com/office/drawing/2014/main" id="{3FBD4915-6A7A-4C9C-8B12-C6784AF4A081}"/>
              </a:ext>
            </a:extLst>
          </p:cNvPr>
          <p:cNvSpPr>
            <a:spLocks noChangeArrowheads="1"/>
          </p:cNvSpPr>
          <p:nvPr/>
        </p:nvSpPr>
        <p:spPr bwMode="auto">
          <a:xfrm>
            <a:off x="7366000" y="196850"/>
            <a:ext cx="45084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“You received without payment; give without payment.”</a:t>
            </a:r>
          </a:p>
          <a:p>
            <a:pPr algn="r" eaLnBrk="1" hangingPunct="1">
              <a:spcBef>
                <a:spcPct val="0"/>
              </a:spcBef>
              <a:buFontTx/>
              <a:buNone/>
            </a:pPr>
            <a:r>
              <a:rPr lang="en-GB" altLang="en-US" sz="1600">
                <a:solidFill>
                  <a:schemeClr val="bg1"/>
                </a:solidFill>
                <a:latin typeface="Arial Rounded MT Bold" panose="020F0704030504030204" pitchFamily="34" charset="0"/>
              </a:rPr>
              <a:t>Matthew 10:8</a:t>
            </a:r>
          </a:p>
        </p:txBody>
      </p:sp>
      <p:sp>
        <p:nvSpPr>
          <p:cNvPr id="8" name="Action Button: Home 5">
            <a:hlinkClick r:id="rId3" action="ppaction://hlinksldjump" highlightClick="1"/>
            <a:extLst>
              <a:ext uri="{FF2B5EF4-FFF2-40B4-BE49-F238E27FC236}">
                <a16:creationId xmlns:a16="http://schemas.microsoft.com/office/drawing/2014/main" id="{86C84341-2BC7-47C7-A195-8E8798BF4ED5}"/>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25033" t="27029" r="43466" b="13815"/>
          <a:stretch/>
        </p:blipFill>
        <p:spPr>
          <a:xfrm>
            <a:off x="4908315" y="2133093"/>
            <a:ext cx="3530334" cy="3729226"/>
          </a:xfrm>
          <a:prstGeom prst="rect">
            <a:avLst/>
          </a:prstGeom>
          <a:ln w="28575" cap="rnd">
            <a:solidFill>
              <a:schemeClr val="bg1"/>
            </a:solidFill>
            <a:prstDash val="sysDot"/>
          </a:ln>
        </p:spPr>
      </p:pic>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Remind yourself of </a:t>
            </a:r>
            <a:r>
              <a:rPr lang="en-GB" altLang="en-US" sz="1900" err="1">
                <a:solidFill>
                  <a:prstClr val="white"/>
                </a:solidFill>
                <a:latin typeface="Arial" panose="020B0604020202020204" pitchFamily="34" charset="0"/>
              </a:rPr>
              <a:t>Abdella’s</a:t>
            </a:r>
            <a:r>
              <a:rPr lang="en-GB" altLang="en-US" sz="1900">
                <a:solidFill>
                  <a:prstClr val="white"/>
                </a:solidFill>
                <a:latin typeface="Arial" panose="020B0604020202020204" pitchFamily="34" charset="0"/>
              </a:rPr>
              <a:t> story by watching our </a:t>
            </a:r>
            <a:r>
              <a:rPr lang="en-GB" altLang="en-US" sz="1900">
                <a:solidFill>
                  <a:prstClr val="white"/>
                </a:solidFill>
                <a:latin typeface="Arial" panose="020B0604020202020204" pitchFamily="34" charset="0"/>
                <a:hlinkClick r:id="rId6"/>
              </a:rPr>
              <a:t>video</a:t>
            </a:r>
            <a:r>
              <a:rPr lang="en-GB" altLang="en-US" sz="1900">
                <a:solidFill>
                  <a:prstClr val="white"/>
                </a:solidFill>
                <a:latin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A492083-A970-4B93-9D99-C87AFA637F36}"/>
              </a:ext>
            </a:extLst>
          </p:cNvPr>
          <p:cNvSpPr>
            <a:spLocks noChangeArrowheads="1"/>
          </p:cNvSpPr>
          <p:nvPr/>
        </p:nvSpPr>
        <p:spPr bwMode="auto">
          <a:xfrm>
            <a:off x="-228600" y="981869"/>
            <a:ext cx="5051425" cy="4576405"/>
          </a:xfrm>
          <a:prstGeom prst="roundRect">
            <a:avLst>
              <a:gd name="adj" fmla="val 5079"/>
            </a:avLst>
          </a:prstGeom>
          <a:noFill/>
          <a:ln w="28575" cap="rnd">
            <a:noFill/>
            <a:prstDash val="sysDot"/>
            <a:round/>
            <a:headEnd/>
            <a:tailEnd/>
          </a:ln>
        </p:spPr>
        <p:txBody>
          <a:bodyPr wrap="square"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Rhiannon’s story</a:t>
            </a: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endParaRPr lang="en-GB" sz="1900">
              <a:solidFill>
                <a:prstClr val="black"/>
              </a:solidFill>
              <a:ea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13-year-old Rhiannon from Dyfed was one of many of you who took part in CAFOD's 'Walk for Water' during Lent.</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ea typeface="Verdana" pitchFamily="34" charset="0"/>
              </a:rPr>
              <a:t>Rhiannon told us: </a:t>
            </a:r>
          </a:p>
          <a:p>
            <a:pPr marL="673100" lvl="1" eaLnBrk="1" fontAlgn="auto" hangingPunct="1">
              <a:spcBef>
                <a:spcPts val="0"/>
              </a:spcBef>
              <a:spcAft>
                <a:spcPts val="0"/>
              </a:spcAft>
              <a:defRPr/>
            </a:pPr>
            <a:r>
              <a:rPr lang="en-GB" sz="1900">
                <a:solidFill>
                  <a:schemeClr val="bg1"/>
                </a:solidFill>
                <a:ea typeface="Verdana" pitchFamily="34" charset="0"/>
              </a:rPr>
              <a:t>“It made me feel great to be helping people who struggle to get water and are not able to just turn on a tap like me. I look forward to having another opportunity like that! It was awesome.” </a:t>
            </a:r>
          </a:p>
        </p:txBody>
      </p:sp>
      <p:sp>
        <p:nvSpPr>
          <p:cNvPr id="18437" name="TextBox 3">
            <a:extLst>
              <a:ext uri="{FF2B5EF4-FFF2-40B4-BE49-F238E27FC236}">
                <a16:creationId xmlns:a16="http://schemas.microsoft.com/office/drawing/2014/main" id="{3961202F-AB62-4DF4-BDF2-C5C6940057C5}"/>
              </a:ext>
            </a:extLst>
          </p:cNvPr>
          <p:cNvSpPr>
            <a:spLocks noChangeArrowheads="1"/>
          </p:cNvSpPr>
          <p:nvPr/>
        </p:nvSpPr>
        <p:spPr bwMode="auto">
          <a:xfrm>
            <a:off x="-119063" y="-228600"/>
            <a:ext cx="4703763" cy="1055608"/>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900" i="1">
                <a:solidFill>
                  <a:schemeClr val="bg1"/>
                </a:solidFill>
                <a:latin typeface="Arial Rounded MT Bold"/>
                <a:cs typeface="Arial"/>
              </a:rPr>
              <a:t>Sunday 5 December</a:t>
            </a:r>
            <a:br>
              <a:rPr lang="en-GB" altLang="en-US" sz="1900" i="1">
                <a:latin typeface="Arial Rounded MT Bold" panose="020F0704030504030204" pitchFamily="34" charset="0"/>
              </a:rPr>
            </a:br>
            <a:r>
              <a:rPr lang="en-GB" altLang="en-US" sz="1900" i="1">
                <a:solidFill>
                  <a:schemeClr val="bg1"/>
                </a:solidFill>
                <a:latin typeface="Arial Rounded MT Bold"/>
                <a:cs typeface="Arial"/>
              </a:rPr>
              <a:t>Second Sunday of Advent</a:t>
            </a:r>
            <a:endParaRPr lang="en-GB" altLang="en-US" sz="1900">
              <a:solidFill>
                <a:schemeClr val="bg1"/>
              </a:solidFill>
              <a:latin typeface="Arial Rounded MT Bold"/>
              <a:cs typeface="Arial"/>
            </a:endParaRPr>
          </a:p>
        </p:txBody>
      </p:sp>
      <p:sp>
        <p:nvSpPr>
          <p:cNvPr id="18438" name="Rectangle 2">
            <a:extLst>
              <a:ext uri="{FF2B5EF4-FFF2-40B4-BE49-F238E27FC236}">
                <a16:creationId xmlns:a16="http://schemas.microsoft.com/office/drawing/2014/main" id="{5C798BD6-D7AB-4CF6-B655-F6D7E0E33166}"/>
              </a:ext>
            </a:extLst>
          </p:cNvPr>
          <p:cNvSpPr>
            <a:spLocks noChangeArrowheads="1"/>
          </p:cNvSpPr>
          <p:nvPr/>
        </p:nvSpPr>
        <p:spPr bwMode="auto">
          <a:xfrm>
            <a:off x="5578475" y="195263"/>
            <a:ext cx="6296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“A voice cries in the wilderness: Prepare a way for the Lord, make his paths straight.”</a:t>
            </a:r>
            <a:endParaRPr lang="en-GB" altLang="en-US" sz="2000">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panose="020F0704030504030204" pitchFamily="34" charset="0"/>
              </a:rPr>
              <a:t>Mark 1:3</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0689" y="2233242"/>
            <a:ext cx="2746700" cy="3655763"/>
          </a:xfrm>
          <a:prstGeom prst="rect">
            <a:avLst/>
          </a:prstGeom>
          <a:ln w="28575">
            <a:solidFill>
              <a:schemeClr val="bg1"/>
            </a:solidFill>
            <a:prstDash val="sysDot"/>
          </a:ln>
        </p:spPr>
      </p:pic>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3">
            <a:extLst>
              <a:ext uri="{FF2B5EF4-FFF2-40B4-BE49-F238E27FC236}">
                <a16:creationId xmlns:a16="http://schemas.microsoft.com/office/drawing/2014/main" id="{80CDAF12-10C2-47F6-A1F0-075008D9F645}"/>
              </a:ext>
            </a:extLst>
          </p:cNvPr>
          <p:cNvSpPr>
            <a:spLocks noChangeArrowheads="1"/>
          </p:cNvSpPr>
          <p:nvPr/>
        </p:nvSpPr>
        <p:spPr bwMode="auto">
          <a:xfrm>
            <a:off x="-144463" y="-519113"/>
            <a:ext cx="4743451" cy="6007924"/>
          </a:xfrm>
          <a:prstGeom prst="roundRect">
            <a:avLst>
              <a:gd name="adj" fmla="val 4810"/>
            </a:avLst>
          </a:prstGeom>
          <a:noFill/>
          <a:ln w="28575" cap="rnd">
            <a:noFill/>
            <a:prstDash val="sysDot"/>
            <a:round/>
            <a:headEnd/>
            <a:tailEnd/>
          </a:ln>
        </p:spPr>
        <p:txBody>
          <a:bodyPr lIns="91440" tIns="45720" rIns="91440" bIns="45720" anchor="t">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a:latin typeface="Verdana" pitchFamily="34" charset="0"/>
            </a:endParaRPr>
          </a:p>
          <a:p>
            <a:pPr marL="760095" lvl="1" indent="1270" eaLnBrk="1" hangingPunct="1">
              <a:spcBef>
                <a:spcPct val="0"/>
              </a:spcBef>
              <a:buFontTx/>
              <a:buNone/>
              <a:defRPr/>
            </a:pPr>
            <a:endParaRPr lang="en-GB" altLang="en-US" sz="1800">
              <a:latin typeface="Verdana" pitchFamily="34" charset="0"/>
              <a:ea typeface="Verdana" pitchFamily="34" charset="0"/>
            </a:endParaRPr>
          </a:p>
          <a:p>
            <a:pPr marL="673100" lvl="1" indent="1270" eaLnBrk="1" hangingPunct="1">
              <a:spcBef>
                <a:spcPct val="0"/>
              </a:spcBef>
              <a:buFontTx/>
              <a:buNone/>
              <a:defRPr/>
            </a:pPr>
            <a:endParaRPr lang="en-GB" altLang="en-US" sz="1900">
              <a:solidFill>
                <a:srgbClr val="20294F"/>
              </a:solidFill>
              <a:latin typeface="Arial" panose="020B0604020202020204" pitchFamily="34" charset="0"/>
            </a:endParaRPr>
          </a:p>
          <a:p>
            <a:pPr marL="673100" lvl="1" indent="1270" eaLnBrk="1" hangingPunct="1">
              <a:spcBef>
                <a:spcPct val="0"/>
              </a:spcBef>
              <a:buFontTx/>
              <a:buNone/>
              <a:defRPr/>
            </a:pPr>
            <a:r>
              <a:rPr lang="en-GB" altLang="en-US" sz="1900">
                <a:solidFill>
                  <a:schemeClr val="bg1"/>
                </a:solidFill>
                <a:latin typeface="Arial" panose="020B0604020202020204" pitchFamily="34" charset="0"/>
              </a:rPr>
              <a:t>Today’s gospel tells us that John the Baptist was a voice crying in the wilderness, making straight the way for the Lord’s coming. </a:t>
            </a:r>
          </a:p>
          <a:p>
            <a:pPr marL="673100" lvl="1" indent="1270" eaLnBrk="1" hangingPunct="1">
              <a:spcBef>
                <a:spcPct val="0"/>
              </a:spcBef>
              <a:buFontTx/>
              <a:buNone/>
              <a:defRPr/>
            </a:pPr>
            <a:endParaRPr lang="en-GB" altLang="en-US" sz="1900">
              <a:solidFill>
                <a:schemeClr val="bg1"/>
              </a:solidFill>
              <a:latin typeface="Arial" panose="020B0604020202020204" pitchFamily="34" charset="0"/>
            </a:endParaRPr>
          </a:p>
          <a:p>
            <a:pPr marL="673100" lvl="1" indent="1270" eaLnBrk="1" hangingPunct="1">
              <a:spcBef>
                <a:spcPct val="0"/>
              </a:spcBef>
              <a:buFontTx/>
              <a:buNone/>
              <a:defRPr/>
            </a:pPr>
            <a:r>
              <a:rPr lang="en-GB" altLang="en-US" sz="1900">
                <a:solidFill>
                  <a:schemeClr val="bg1"/>
                </a:solidFill>
                <a:latin typeface="Arial" panose="020B0604020202020204" pitchFamily="34" charset="0"/>
              </a:rPr>
              <a:t>We may feel our voice echoes in a wilderness and is ignored, but Rhiannon showed that no one is too young to make a difference.</a:t>
            </a:r>
          </a:p>
          <a:p>
            <a:pPr marL="673100" lvl="1" indent="1270" eaLnBrk="1" hangingPunct="1">
              <a:spcBef>
                <a:spcPct val="0"/>
              </a:spcBef>
              <a:buFontTx/>
              <a:buNone/>
              <a:defRPr/>
            </a:pPr>
            <a:endParaRPr lang="en-GB" altLang="en-US" sz="1900">
              <a:solidFill>
                <a:schemeClr val="bg1"/>
              </a:solidFill>
              <a:latin typeface="Arial" panose="020B0604020202020204" pitchFamily="34" charset="0"/>
            </a:endParaRPr>
          </a:p>
          <a:p>
            <a:pPr marL="673100" lvl="1" indent="1270" eaLnBrk="1" hangingPunct="1">
              <a:spcBef>
                <a:spcPct val="0"/>
              </a:spcBef>
              <a:buFontTx/>
              <a:buNone/>
              <a:defRPr/>
            </a:pPr>
            <a:r>
              <a:rPr lang="en-GB" altLang="en-US" sz="1900">
                <a:solidFill>
                  <a:schemeClr val="bg1"/>
                </a:solidFill>
                <a:latin typeface="Arial" panose="020B0604020202020204" pitchFamily="34" charset="0"/>
              </a:rPr>
              <a:t>How will I influence people today?</a:t>
            </a:r>
          </a:p>
          <a:p>
            <a:pPr marL="673100">
              <a:spcBef>
                <a:spcPct val="0"/>
              </a:spcBef>
              <a:buFontTx/>
              <a:buNone/>
              <a:defRPr/>
            </a:pPr>
            <a:endParaRPr lang="en-GB" altLang="en-US" sz="1900">
              <a:latin typeface="Arial" panose="020B0604020202020204" pitchFamily="34" charset="0"/>
            </a:endParaRPr>
          </a:p>
          <a:p>
            <a:pPr marL="673100" lvl="1" indent="1270">
              <a:spcBef>
                <a:spcPct val="0"/>
              </a:spcBef>
              <a:buNone/>
              <a:defRPr/>
            </a:pPr>
            <a:r>
              <a:rPr lang="en-GB" altLang="en-US" sz="1900">
                <a:solidFill>
                  <a:srgbClr val="F1AE39"/>
                </a:solidFill>
                <a:latin typeface="Arial Rounded MT Bold"/>
                <a:cs typeface="Arial"/>
              </a:rPr>
              <a:t>Lord, John the Baptist prepared the way for your coming. Help me to prepare too.</a:t>
            </a:r>
          </a:p>
          <a:p>
            <a:pPr marL="673100" lvl="1" indent="1270">
              <a:spcBef>
                <a:spcPct val="0"/>
              </a:spcBef>
              <a:buFontTx/>
              <a:buNone/>
              <a:defRPr/>
            </a:pPr>
            <a:r>
              <a:rPr lang="en-GB" altLang="en-US" sz="1900">
                <a:solidFill>
                  <a:srgbClr val="F1AE39"/>
                </a:solidFill>
                <a:latin typeface="Arial Rounded MT Bold"/>
                <a:cs typeface="Arial"/>
              </a:rPr>
              <a:t>Amen.</a:t>
            </a:r>
            <a:endParaRPr lang="en-GB"/>
          </a:p>
          <a:p>
            <a:pPr marL="760095" lvl="1" indent="1270" eaLnBrk="1" hangingPunct="1">
              <a:spcBef>
                <a:spcPct val="0"/>
              </a:spcBef>
              <a:buFontTx/>
              <a:buNone/>
              <a:defRPr/>
            </a:pPr>
            <a:endParaRPr lang="en-GB" altLang="en-US" sz="1800">
              <a:latin typeface="Verdana" pitchFamily="34" charset="0"/>
              <a:ea typeface="Verdana" pitchFamily="34" charset="0"/>
            </a:endParaRPr>
          </a:p>
        </p:txBody>
      </p:sp>
      <p:sp>
        <p:nvSpPr>
          <p:cNvPr id="10" name="Action Button: Home 5">
            <a:hlinkClick r:id="rId3" action="ppaction://hlinksldjump" highlightClick="1"/>
            <a:extLst>
              <a:ext uri="{FF2B5EF4-FFF2-40B4-BE49-F238E27FC236}">
                <a16:creationId xmlns:a16="http://schemas.microsoft.com/office/drawing/2014/main" id="{5283A871-2CCC-452D-80F8-BC28967005B8}"/>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2">
            <a:extLst>
              <a:ext uri="{FF2B5EF4-FFF2-40B4-BE49-F238E27FC236}">
                <a16:creationId xmlns:a16="http://schemas.microsoft.com/office/drawing/2014/main" id="{5C798BD6-D7AB-4CF6-B655-F6D7E0E33166}"/>
              </a:ext>
            </a:extLst>
          </p:cNvPr>
          <p:cNvSpPr>
            <a:spLocks noChangeArrowheads="1"/>
          </p:cNvSpPr>
          <p:nvPr/>
        </p:nvSpPr>
        <p:spPr bwMode="auto">
          <a:xfrm>
            <a:off x="5578475" y="195263"/>
            <a:ext cx="6296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“A voice cries in the wilderness: Prepare a way for the Lord, make his paths straight.”</a:t>
            </a:r>
            <a:endParaRPr lang="en-GB" altLang="en-US" sz="2000">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panose="020F0704030504030204" pitchFamily="34" charset="0"/>
              </a:rPr>
              <a:t>Mark 1:3</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0689" y="2233242"/>
            <a:ext cx="2746700" cy="3655763"/>
          </a:xfrm>
          <a:prstGeom prst="rect">
            <a:avLst/>
          </a:prstGeom>
          <a:ln w="28575">
            <a:solidFill>
              <a:schemeClr val="bg1"/>
            </a:solidFill>
            <a:prstDash val="sysDot"/>
          </a:ln>
        </p:spPr>
      </p:pic>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900">
                <a:solidFill>
                  <a:schemeClr val="bg1"/>
                </a:solidFill>
                <a:latin typeface="Arial"/>
                <a:cs typeface="Arial"/>
              </a:rPr>
              <a:t>Next Lent we'll ask you to Walk Against Hunger. How could your class do this?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954" t="208" r="8710" b="8335"/>
          <a:stretch/>
        </p:blipFill>
        <p:spPr>
          <a:xfrm>
            <a:off x="4931792" y="2461963"/>
            <a:ext cx="4444682" cy="3554126"/>
          </a:xfrm>
          <a:prstGeom prst="rect">
            <a:avLst/>
          </a:prstGeom>
          <a:ln w="28575">
            <a:solidFill>
              <a:schemeClr val="bg1"/>
            </a:solidFill>
            <a:prstDash val="sysDot"/>
          </a:ln>
        </p:spPr>
      </p:pic>
      <p:sp>
        <p:nvSpPr>
          <p:cNvPr id="20483" name="TextBox 3">
            <a:extLst>
              <a:ext uri="{FF2B5EF4-FFF2-40B4-BE49-F238E27FC236}">
                <a16:creationId xmlns:a16="http://schemas.microsoft.com/office/drawing/2014/main" id="{5F65EACE-EB50-4D70-9C32-8FD3D2CF88EF}"/>
              </a:ext>
            </a:extLst>
          </p:cNvPr>
          <p:cNvSpPr>
            <a:spLocks noChangeArrowheads="1"/>
          </p:cNvSpPr>
          <p:nvPr/>
        </p:nvSpPr>
        <p:spPr bwMode="auto">
          <a:xfrm>
            <a:off x="-153988" y="-149225"/>
            <a:ext cx="476250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Monday 6 December</a:t>
            </a:r>
          </a:p>
        </p:txBody>
      </p:sp>
      <p:sp>
        <p:nvSpPr>
          <p:cNvPr id="5" name="Rectangle 4">
            <a:extLst>
              <a:ext uri="{FF2B5EF4-FFF2-40B4-BE49-F238E27FC236}">
                <a16:creationId xmlns:a16="http://schemas.microsoft.com/office/drawing/2014/main" id="{4CE4DA48-A329-4AF8-B154-7FE9AE33C042}"/>
              </a:ext>
            </a:extLst>
          </p:cNvPr>
          <p:cNvSpPr>
            <a:spLocks noChangeArrowheads="1"/>
          </p:cNvSpPr>
          <p:nvPr/>
        </p:nvSpPr>
        <p:spPr bwMode="auto">
          <a:xfrm>
            <a:off x="-292100" y="984785"/>
            <a:ext cx="4900613" cy="5254972"/>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Simply incredible! </a:t>
            </a:r>
            <a:endParaRPr lang="en-GB" sz="2800" b="1">
              <a:solidFill>
                <a:srgbClr val="7C61A7"/>
              </a:solidFill>
              <a:latin typeface="Arial Rounded MT Bold" panose="020F0704030504030204" pitchFamily="34" charset="0"/>
              <a:ea typeface="Verdana" charset="0"/>
              <a:cs typeface="Verdana" charset="0"/>
            </a:endParaRPr>
          </a:p>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charset="0"/>
              </a:rPr>
              <a:t>Remember </a:t>
            </a:r>
            <a:r>
              <a:rPr lang="en-GB" sz="1900" err="1">
                <a:solidFill>
                  <a:schemeClr val="bg1"/>
                </a:solidFill>
                <a:ea typeface="Verdana" charset="0"/>
              </a:rPr>
              <a:t>Nomita</a:t>
            </a:r>
            <a:r>
              <a:rPr lang="en-GB" sz="1900">
                <a:solidFill>
                  <a:schemeClr val="bg1"/>
                </a:solidFill>
                <a:ea typeface="Verdana" charset="0"/>
              </a:rPr>
              <a:t> who lost her husband and annually had her crops threatened by floods?</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At the CAFOD-funded project that she joined, </a:t>
            </a:r>
            <a:r>
              <a:rPr lang="en-GB" sz="1900" err="1">
                <a:solidFill>
                  <a:schemeClr val="bg1"/>
                </a:solidFill>
                <a:ea typeface="Verdana" charset="0"/>
              </a:rPr>
              <a:t>Nomita</a:t>
            </a:r>
            <a:r>
              <a:rPr lang="en-GB" sz="1900">
                <a:solidFill>
                  <a:schemeClr val="bg1"/>
                </a:solidFill>
                <a:ea typeface="Verdana" charset="0"/>
              </a:rPr>
              <a:t> learned simple but incredibly effective techniques, like growing in sacks – to stop seeds being washed away by floods - and making raised beds. She also learned how to use organic fertiliser and how to care for crops.</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err="1">
                <a:solidFill>
                  <a:schemeClr val="bg1"/>
                </a:solidFill>
                <a:ea typeface="Verdana" charset="0"/>
              </a:rPr>
              <a:t>Nomita’s</a:t>
            </a:r>
            <a:r>
              <a:rPr lang="en-GB" sz="1900">
                <a:solidFill>
                  <a:schemeClr val="bg1"/>
                </a:solidFill>
                <a:ea typeface="Verdana" charset="0"/>
              </a:rPr>
              <a:t> hard work and new skills gave her a bountiful harvest.</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8" name="Rectangle 2">
            <a:extLst>
              <a:ext uri="{FF2B5EF4-FFF2-40B4-BE49-F238E27FC236}">
                <a16:creationId xmlns:a16="http://schemas.microsoft.com/office/drawing/2014/main" id="{510BD068-BA68-4079-B60A-E72E54DA8C0B}"/>
              </a:ext>
            </a:extLst>
          </p:cNvPr>
          <p:cNvSpPr>
            <a:spLocks noChangeArrowheads="1"/>
          </p:cNvSpPr>
          <p:nvPr/>
        </p:nvSpPr>
        <p:spPr bwMode="auto">
          <a:xfrm>
            <a:off x="6733309" y="195263"/>
            <a:ext cx="51411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“We have seen incredible things today.”</a:t>
            </a:r>
          </a:p>
          <a:p>
            <a:pPr algn="r" eaLnBrk="1" hangingPunct="1">
              <a:spcBef>
                <a:spcPct val="0"/>
              </a:spcBef>
              <a:buFontTx/>
              <a:buNone/>
            </a:pPr>
            <a:r>
              <a:rPr lang="en-GB" altLang="en-US" sz="1600">
                <a:solidFill>
                  <a:schemeClr val="bg1"/>
                </a:solidFill>
                <a:latin typeface="Arial Rounded MT Bold" panose="020F0704030504030204" pitchFamily="34" charset="0"/>
              </a:rPr>
              <a:t>Luke 5:26</a:t>
            </a:r>
          </a:p>
        </p:txBody>
      </p:sp>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68">
            <a:hlinkClick r:id="rId3" action="ppaction://hlinksldjump"/>
            <a:extLst>
              <a:ext uri="{FF2B5EF4-FFF2-40B4-BE49-F238E27FC236}">
                <a16:creationId xmlns:a16="http://schemas.microsoft.com/office/drawing/2014/main" id="{6EC18B90-584A-6A41-806F-EABF0BC7AFBC}"/>
              </a:ext>
            </a:extLst>
          </p:cNvPr>
          <p:cNvSpPr>
            <a:spLocks noChangeArrowheads="1"/>
          </p:cNvSpPr>
          <p:nvPr/>
        </p:nvSpPr>
        <p:spPr bwMode="auto">
          <a:xfrm>
            <a:off x="246486" y="3002025"/>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30</a:t>
            </a:r>
          </a:p>
          <a:p>
            <a:pPr algn="ctr">
              <a:lnSpc>
                <a:spcPts val="1800"/>
              </a:lnSpc>
              <a:spcBef>
                <a:spcPct val="0"/>
              </a:spcBef>
              <a:buFont typeface="Arial" panose="020B0604020202020204" pitchFamily="34" charset="0"/>
              <a:buNone/>
            </a:pPr>
            <a:r>
              <a:rPr lang="en-GB" altLang="en-US" sz="2000" b="1">
                <a:solidFill>
                  <a:srgbClr val="7C61A7"/>
                </a:solidFill>
              </a:rPr>
              <a:t>Nov</a:t>
            </a:r>
          </a:p>
        </p:txBody>
      </p:sp>
      <p:sp>
        <p:nvSpPr>
          <p:cNvPr id="47" name="Rectangle 68">
            <a:hlinkClick r:id="rId4" action="ppaction://hlinksldjump"/>
            <a:extLst>
              <a:ext uri="{FF2B5EF4-FFF2-40B4-BE49-F238E27FC236}">
                <a16:creationId xmlns:a16="http://schemas.microsoft.com/office/drawing/2014/main" id="{4FCCAB26-AB9E-EE45-95C5-FDD157D40770}"/>
              </a:ext>
            </a:extLst>
          </p:cNvPr>
          <p:cNvSpPr>
            <a:spLocks noChangeArrowheads="1"/>
          </p:cNvSpPr>
          <p:nvPr/>
        </p:nvSpPr>
        <p:spPr bwMode="auto">
          <a:xfrm>
            <a:off x="249589" y="3738836"/>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48" name="Rectangle 68">
            <a:hlinkClick r:id="rId5" action="ppaction://hlinksldjump"/>
            <a:extLst>
              <a:ext uri="{FF2B5EF4-FFF2-40B4-BE49-F238E27FC236}">
                <a16:creationId xmlns:a16="http://schemas.microsoft.com/office/drawing/2014/main" id="{6688E6C5-DE79-F64E-A539-E790245837DF}"/>
              </a:ext>
            </a:extLst>
          </p:cNvPr>
          <p:cNvSpPr>
            <a:spLocks noChangeArrowheads="1"/>
          </p:cNvSpPr>
          <p:nvPr/>
        </p:nvSpPr>
        <p:spPr bwMode="auto">
          <a:xfrm>
            <a:off x="260740" y="447565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49" name="Rectangle 68">
            <a:hlinkClick r:id="rId6" action="ppaction://hlinksldjump"/>
            <a:extLst>
              <a:ext uri="{FF2B5EF4-FFF2-40B4-BE49-F238E27FC236}">
                <a16:creationId xmlns:a16="http://schemas.microsoft.com/office/drawing/2014/main" id="{341B92B0-BEFF-6E4E-A3C2-E675C9826624}"/>
              </a:ext>
            </a:extLst>
          </p:cNvPr>
          <p:cNvSpPr>
            <a:spLocks noChangeArrowheads="1"/>
          </p:cNvSpPr>
          <p:nvPr/>
        </p:nvSpPr>
        <p:spPr bwMode="auto">
          <a:xfrm>
            <a:off x="264789" y="5969563"/>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4</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0" name="Rectangle 68">
            <a:hlinkClick r:id="rId7" action="ppaction://hlinksldjump"/>
            <a:extLst>
              <a:ext uri="{FF2B5EF4-FFF2-40B4-BE49-F238E27FC236}">
                <a16:creationId xmlns:a16="http://schemas.microsoft.com/office/drawing/2014/main" id="{EAFF34ED-165E-7C4E-848E-97DCA6BD7A23}"/>
              </a:ext>
            </a:extLst>
          </p:cNvPr>
          <p:cNvSpPr>
            <a:spLocks noChangeArrowheads="1"/>
          </p:cNvSpPr>
          <p:nvPr/>
        </p:nvSpPr>
        <p:spPr bwMode="auto">
          <a:xfrm>
            <a:off x="999545" y="59694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5</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1" name="Rectangle 68">
            <a:hlinkClick r:id="rId8" action="ppaction://hlinksldjump"/>
            <a:extLst>
              <a:ext uri="{FF2B5EF4-FFF2-40B4-BE49-F238E27FC236}">
                <a16:creationId xmlns:a16="http://schemas.microsoft.com/office/drawing/2014/main" id="{6290883C-4BB1-D141-8F44-B019736879F8}"/>
              </a:ext>
            </a:extLst>
          </p:cNvPr>
          <p:cNvSpPr>
            <a:spLocks noChangeArrowheads="1"/>
          </p:cNvSpPr>
          <p:nvPr/>
        </p:nvSpPr>
        <p:spPr bwMode="auto">
          <a:xfrm>
            <a:off x="1737625" y="59694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6</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2" name="Rectangle 68">
            <a:hlinkClick r:id="rId9" action="ppaction://hlinksldjump"/>
            <a:extLst>
              <a:ext uri="{FF2B5EF4-FFF2-40B4-BE49-F238E27FC236}">
                <a16:creationId xmlns:a16="http://schemas.microsoft.com/office/drawing/2014/main" id="{5A51F1AB-B1D2-1D40-A452-3F197F8639AA}"/>
              </a:ext>
            </a:extLst>
          </p:cNvPr>
          <p:cNvSpPr>
            <a:spLocks noChangeArrowheads="1"/>
          </p:cNvSpPr>
          <p:nvPr/>
        </p:nvSpPr>
        <p:spPr bwMode="auto">
          <a:xfrm>
            <a:off x="2476824" y="5970231"/>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7</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3" name="Rectangle 68">
            <a:hlinkClick r:id="rId10" action="ppaction://hlinksldjump"/>
            <a:extLst>
              <a:ext uri="{FF2B5EF4-FFF2-40B4-BE49-F238E27FC236}">
                <a16:creationId xmlns:a16="http://schemas.microsoft.com/office/drawing/2014/main" id="{4771127E-E20D-204E-894D-6C1AA7A95B9F}"/>
              </a:ext>
            </a:extLst>
          </p:cNvPr>
          <p:cNvSpPr>
            <a:spLocks noChangeArrowheads="1"/>
          </p:cNvSpPr>
          <p:nvPr/>
        </p:nvSpPr>
        <p:spPr bwMode="auto">
          <a:xfrm>
            <a:off x="3206068" y="5970231"/>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8</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4" name="Rectangle 68">
            <a:hlinkClick r:id="rId11" action="ppaction://hlinksldjump"/>
            <a:extLst>
              <a:ext uri="{FF2B5EF4-FFF2-40B4-BE49-F238E27FC236}">
                <a16:creationId xmlns:a16="http://schemas.microsoft.com/office/drawing/2014/main" id="{227CD360-F31D-BF4F-9E8A-81F8CCD22D50}"/>
              </a:ext>
            </a:extLst>
          </p:cNvPr>
          <p:cNvSpPr>
            <a:spLocks noChangeArrowheads="1"/>
          </p:cNvSpPr>
          <p:nvPr/>
        </p:nvSpPr>
        <p:spPr bwMode="auto">
          <a:xfrm>
            <a:off x="3935051" y="5970231"/>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9</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5" name="Rectangle 68">
            <a:hlinkClick r:id="rId12" action="ppaction://hlinksldjump"/>
            <a:extLst>
              <a:ext uri="{FF2B5EF4-FFF2-40B4-BE49-F238E27FC236}">
                <a16:creationId xmlns:a16="http://schemas.microsoft.com/office/drawing/2014/main" id="{CF53594A-FBD2-6F40-95EC-225B00EA4280}"/>
              </a:ext>
            </a:extLst>
          </p:cNvPr>
          <p:cNvSpPr>
            <a:spLocks noChangeArrowheads="1"/>
          </p:cNvSpPr>
          <p:nvPr/>
        </p:nvSpPr>
        <p:spPr bwMode="auto">
          <a:xfrm>
            <a:off x="4664416" y="5970231"/>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10</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6" name="Rectangle 68">
            <a:hlinkClick r:id="rId13" action="ppaction://hlinksldjump"/>
            <a:extLst>
              <a:ext uri="{FF2B5EF4-FFF2-40B4-BE49-F238E27FC236}">
                <a16:creationId xmlns:a16="http://schemas.microsoft.com/office/drawing/2014/main" id="{9A7E0A27-2EB1-A041-9618-0FBF6FDD4C40}"/>
              </a:ext>
            </a:extLst>
          </p:cNvPr>
          <p:cNvSpPr>
            <a:spLocks noChangeArrowheads="1"/>
          </p:cNvSpPr>
          <p:nvPr/>
        </p:nvSpPr>
        <p:spPr bwMode="auto">
          <a:xfrm>
            <a:off x="5392437" y="5970231"/>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11</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7" name="Rectangle 68">
            <a:hlinkClick r:id="rId14" action="ppaction://hlinksldjump"/>
            <a:extLst>
              <a:ext uri="{FF2B5EF4-FFF2-40B4-BE49-F238E27FC236}">
                <a16:creationId xmlns:a16="http://schemas.microsoft.com/office/drawing/2014/main" id="{62845C74-1509-DB43-919E-B368DBD1877E}"/>
              </a:ext>
            </a:extLst>
          </p:cNvPr>
          <p:cNvSpPr>
            <a:spLocks noChangeArrowheads="1"/>
          </p:cNvSpPr>
          <p:nvPr/>
        </p:nvSpPr>
        <p:spPr bwMode="auto">
          <a:xfrm>
            <a:off x="6125991" y="59694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12</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8" name="Rectangle 68">
            <a:hlinkClick r:id="rId15" action="ppaction://hlinksldjump"/>
            <a:extLst>
              <a:ext uri="{FF2B5EF4-FFF2-40B4-BE49-F238E27FC236}">
                <a16:creationId xmlns:a16="http://schemas.microsoft.com/office/drawing/2014/main" id="{57CB289F-9ACA-3C48-B2C6-8B0D6F24DE28}"/>
              </a:ext>
            </a:extLst>
          </p:cNvPr>
          <p:cNvSpPr>
            <a:spLocks noChangeArrowheads="1"/>
          </p:cNvSpPr>
          <p:nvPr/>
        </p:nvSpPr>
        <p:spPr bwMode="auto">
          <a:xfrm>
            <a:off x="6864485" y="597191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13</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9" name="Rectangle 68">
            <a:hlinkClick r:id="rId16" action="ppaction://hlinksldjump"/>
            <a:extLst>
              <a:ext uri="{FF2B5EF4-FFF2-40B4-BE49-F238E27FC236}">
                <a16:creationId xmlns:a16="http://schemas.microsoft.com/office/drawing/2014/main" id="{5E978BE3-4723-A649-B0B4-6C78DB328EFE}"/>
              </a:ext>
            </a:extLst>
          </p:cNvPr>
          <p:cNvSpPr>
            <a:spLocks noChangeArrowheads="1"/>
          </p:cNvSpPr>
          <p:nvPr/>
        </p:nvSpPr>
        <p:spPr bwMode="auto">
          <a:xfrm>
            <a:off x="7600073" y="597191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14</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0" name="Rectangle 68">
            <a:hlinkClick r:id="rId17" action="ppaction://hlinksldjump"/>
            <a:extLst>
              <a:ext uri="{FF2B5EF4-FFF2-40B4-BE49-F238E27FC236}">
                <a16:creationId xmlns:a16="http://schemas.microsoft.com/office/drawing/2014/main" id="{FD9F401D-F6F5-9B47-88E0-1FED9E3F0639}"/>
              </a:ext>
            </a:extLst>
          </p:cNvPr>
          <p:cNvSpPr>
            <a:spLocks noChangeArrowheads="1"/>
          </p:cNvSpPr>
          <p:nvPr/>
        </p:nvSpPr>
        <p:spPr bwMode="auto">
          <a:xfrm>
            <a:off x="8338838" y="597191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15</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1" name="Rectangle 68">
            <a:hlinkClick r:id="rId18" action="ppaction://hlinksldjump"/>
            <a:extLst>
              <a:ext uri="{FF2B5EF4-FFF2-40B4-BE49-F238E27FC236}">
                <a16:creationId xmlns:a16="http://schemas.microsoft.com/office/drawing/2014/main" id="{A2FB92D2-4C5A-2748-85A5-52E25938DF08}"/>
              </a:ext>
            </a:extLst>
          </p:cNvPr>
          <p:cNvSpPr>
            <a:spLocks noChangeArrowheads="1"/>
          </p:cNvSpPr>
          <p:nvPr/>
        </p:nvSpPr>
        <p:spPr bwMode="auto">
          <a:xfrm>
            <a:off x="9075791" y="59694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16</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2" name="Rectangle 68">
            <a:hlinkClick r:id="rId19" action="ppaction://hlinksldjump"/>
            <a:extLst>
              <a:ext uri="{FF2B5EF4-FFF2-40B4-BE49-F238E27FC236}">
                <a16:creationId xmlns:a16="http://schemas.microsoft.com/office/drawing/2014/main" id="{5E3838D7-657E-8441-84FB-36EE228560BA}"/>
              </a:ext>
            </a:extLst>
          </p:cNvPr>
          <p:cNvSpPr>
            <a:spLocks noChangeArrowheads="1"/>
          </p:cNvSpPr>
          <p:nvPr/>
        </p:nvSpPr>
        <p:spPr bwMode="auto">
          <a:xfrm>
            <a:off x="9805931" y="59694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17</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3" name="Rectangle 68">
            <a:hlinkClick r:id="rId20" action="ppaction://hlinksldjump"/>
            <a:extLst>
              <a:ext uri="{FF2B5EF4-FFF2-40B4-BE49-F238E27FC236}">
                <a16:creationId xmlns:a16="http://schemas.microsoft.com/office/drawing/2014/main" id="{2D6414F3-72F2-D446-85CB-23F1DC010038}"/>
              </a:ext>
            </a:extLst>
          </p:cNvPr>
          <p:cNvSpPr>
            <a:spLocks noChangeArrowheads="1"/>
          </p:cNvSpPr>
          <p:nvPr/>
        </p:nvSpPr>
        <p:spPr bwMode="auto">
          <a:xfrm>
            <a:off x="10546015" y="596198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18</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4" name="Rectangle 68">
            <a:hlinkClick r:id="rId21" action="ppaction://hlinksldjump"/>
            <a:extLst>
              <a:ext uri="{FF2B5EF4-FFF2-40B4-BE49-F238E27FC236}">
                <a16:creationId xmlns:a16="http://schemas.microsoft.com/office/drawing/2014/main" id="{BE387E7C-063B-5E44-BF53-2B370C691FBA}"/>
              </a:ext>
            </a:extLst>
          </p:cNvPr>
          <p:cNvSpPr>
            <a:spLocks noChangeArrowheads="1"/>
          </p:cNvSpPr>
          <p:nvPr/>
        </p:nvSpPr>
        <p:spPr bwMode="auto">
          <a:xfrm>
            <a:off x="11280386" y="596690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19</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5" name="Rectangle 68">
            <a:hlinkClick r:id="rId22" action="ppaction://hlinksldjump"/>
            <a:extLst>
              <a:ext uri="{FF2B5EF4-FFF2-40B4-BE49-F238E27FC236}">
                <a16:creationId xmlns:a16="http://schemas.microsoft.com/office/drawing/2014/main" id="{0D0D1EB1-3290-9B44-A048-3D02B6CAE121}"/>
              </a:ext>
            </a:extLst>
          </p:cNvPr>
          <p:cNvSpPr>
            <a:spLocks noChangeArrowheads="1"/>
          </p:cNvSpPr>
          <p:nvPr/>
        </p:nvSpPr>
        <p:spPr bwMode="auto">
          <a:xfrm>
            <a:off x="11270394" y="5228124"/>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20</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6" name="Rectangle 68">
            <a:hlinkClick r:id="rId23" action="ppaction://hlinksldjump"/>
            <a:extLst>
              <a:ext uri="{FF2B5EF4-FFF2-40B4-BE49-F238E27FC236}">
                <a16:creationId xmlns:a16="http://schemas.microsoft.com/office/drawing/2014/main" id="{F6BC52C9-92A1-0E45-A18D-DE5CB468730C}"/>
              </a:ext>
            </a:extLst>
          </p:cNvPr>
          <p:cNvSpPr>
            <a:spLocks noChangeArrowheads="1"/>
          </p:cNvSpPr>
          <p:nvPr/>
        </p:nvSpPr>
        <p:spPr bwMode="auto">
          <a:xfrm>
            <a:off x="11285482" y="3007343"/>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23</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7" name="Rectangle 68">
            <a:hlinkClick r:id="rId24" action="ppaction://hlinksldjump"/>
            <a:extLst>
              <a:ext uri="{FF2B5EF4-FFF2-40B4-BE49-F238E27FC236}">
                <a16:creationId xmlns:a16="http://schemas.microsoft.com/office/drawing/2014/main" id="{B130678E-32E6-2742-BAFF-F83A41A8C818}"/>
              </a:ext>
            </a:extLst>
          </p:cNvPr>
          <p:cNvSpPr>
            <a:spLocks noChangeArrowheads="1"/>
          </p:cNvSpPr>
          <p:nvPr/>
        </p:nvSpPr>
        <p:spPr bwMode="auto">
          <a:xfrm>
            <a:off x="11262319" y="2259184"/>
            <a:ext cx="661528"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24</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8" name="Rectangle 68">
            <a:hlinkClick r:id="rId25" action="ppaction://hlinksldjump"/>
            <a:extLst>
              <a:ext uri="{FF2B5EF4-FFF2-40B4-BE49-F238E27FC236}">
                <a16:creationId xmlns:a16="http://schemas.microsoft.com/office/drawing/2014/main" id="{4B4DFFE6-1794-5A4F-ADD0-54F83412F9A0}"/>
              </a:ext>
            </a:extLst>
          </p:cNvPr>
          <p:cNvSpPr>
            <a:spLocks noChangeArrowheads="1"/>
          </p:cNvSpPr>
          <p:nvPr/>
        </p:nvSpPr>
        <p:spPr bwMode="auto">
          <a:xfrm>
            <a:off x="264789" y="52229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3</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9" name="Rectangle 68">
            <a:hlinkClick r:id="rId26" action="ppaction://hlinksldjump"/>
            <a:extLst>
              <a:ext uri="{FF2B5EF4-FFF2-40B4-BE49-F238E27FC236}">
                <a16:creationId xmlns:a16="http://schemas.microsoft.com/office/drawing/2014/main" id="{C259A875-0B81-FA4D-9F62-67A38FAF7C7E}"/>
              </a:ext>
            </a:extLst>
          </p:cNvPr>
          <p:cNvSpPr>
            <a:spLocks noChangeArrowheads="1"/>
          </p:cNvSpPr>
          <p:nvPr/>
        </p:nvSpPr>
        <p:spPr bwMode="auto">
          <a:xfrm>
            <a:off x="11237062" y="1520316"/>
            <a:ext cx="670181"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25</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70" name="Rectangle 68">
            <a:hlinkClick r:id="rId27" action="ppaction://hlinksldjump"/>
            <a:extLst>
              <a:ext uri="{FF2B5EF4-FFF2-40B4-BE49-F238E27FC236}">
                <a16:creationId xmlns:a16="http://schemas.microsoft.com/office/drawing/2014/main" id="{BE192A40-2340-284F-A88B-05D9D05F8235}"/>
              </a:ext>
            </a:extLst>
          </p:cNvPr>
          <p:cNvSpPr>
            <a:spLocks noChangeArrowheads="1"/>
          </p:cNvSpPr>
          <p:nvPr/>
        </p:nvSpPr>
        <p:spPr bwMode="auto">
          <a:xfrm>
            <a:off x="240725" y="225832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29</a:t>
            </a:r>
          </a:p>
          <a:p>
            <a:pPr algn="ctr">
              <a:lnSpc>
                <a:spcPts val="1800"/>
              </a:lnSpc>
              <a:spcBef>
                <a:spcPct val="0"/>
              </a:spcBef>
              <a:buFont typeface="Arial" panose="020B0604020202020204" pitchFamily="34" charset="0"/>
              <a:buNone/>
            </a:pPr>
            <a:r>
              <a:rPr lang="en-GB" altLang="en-US" sz="2000" b="1">
                <a:solidFill>
                  <a:srgbClr val="7C61A7"/>
                </a:solidFill>
              </a:rPr>
              <a:t>Nov</a:t>
            </a:r>
          </a:p>
        </p:txBody>
      </p:sp>
      <p:sp>
        <p:nvSpPr>
          <p:cNvPr id="71" name="Rectangle 68">
            <a:hlinkClick r:id="rId28" action="ppaction://hlinksldjump"/>
            <a:extLst>
              <a:ext uri="{FF2B5EF4-FFF2-40B4-BE49-F238E27FC236}">
                <a16:creationId xmlns:a16="http://schemas.microsoft.com/office/drawing/2014/main" id="{F78755C0-CE04-4F4E-B361-5B5E5D855BB2}"/>
              </a:ext>
            </a:extLst>
          </p:cNvPr>
          <p:cNvSpPr>
            <a:spLocks noChangeArrowheads="1"/>
          </p:cNvSpPr>
          <p:nvPr/>
        </p:nvSpPr>
        <p:spPr bwMode="auto">
          <a:xfrm>
            <a:off x="11277164" y="447565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21</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72" name="Rectangle 68">
            <a:hlinkClick r:id="rId29" action="ppaction://hlinksldjump"/>
            <a:extLst>
              <a:ext uri="{FF2B5EF4-FFF2-40B4-BE49-F238E27FC236}">
                <a16:creationId xmlns:a16="http://schemas.microsoft.com/office/drawing/2014/main" id="{2BF77041-57BA-5D4F-BC29-50B69D437628}"/>
              </a:ext>
            </a:extLst>
          </p:cNvPr>
          <p:cNvSpPr>
            <a:spLocks noChangeArrowheads="1"/>
          </p:cNvSpPr>
          <p:nvPr/>
        </p:nvSpPr>
        <p:spPr bwMode="auto">
          <a:xfrm>
            <a:off x="11280184" y="3744353"/>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22</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35" name="TextBox 34">
            <a:extLst>
              <a:ext uri="{FF2B5EF4-FFF2-40B4-BE49-F238E27FC236}">
                <a16:creationId xmlns:a16="http://schemas.microsoft.com/office/drawing/2014/main" id="{C6621172-9BA4-4EC1-B05B-F12822F9C494}"/>
              </a:ext>
            </a:extLst>
          </p:cNvPr>
          <p:cNvSpPr txBox="1"/>
          <p:nvPr/>
        </p:nvSpPr>
        <p:spPr>
          <a:xfrm>
            <a:off x="3219347" y="437970"/>
            <a:ext cx="8731186" cy="412934"/>
          </a:xfrm>
          <a:prstGeom prst="rect">
            <a:avLst/>
          </a:prstGeom>
          <a:noFill/>
        </p:spPr>
        <p:txBody>
          <a:bodyPr wrap="square" rtlCol="0">
            <a:spAutoFit/>
          </a:bodyPr>
          <a:lstStyle/>
          <a:p>
            <a:pPr algn="r">
              <a:lnSpc>
                <a:spcPts val="2500"/>
              </a:lnSpc>
            </a:pPr>
            <a:r>
              <a:rPr lang="en-GB" sz="4400">
                <a:solidFill>
                  <a:schemeClr val="bg1"/>
                </a:solidFill>
                <a:latin typeface="Arial Rounded MT Bold" panose="020F0704030504030204" pitchFamily="34" charset="0"/>
              </a:rPr>
              <a:t>Advent calendar 2021</a:t>
            </a:r>
          </a:p>
        </p:txBody>
      </p:sp>
      <p:pic>
        <p:nvPicPr>
          <p:cNvPr id="36" name="Picture 3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2394" y="126134"/>
            <a:ext cx="2115584" cy="870690"/>
          </a:xfrm>
          <a:prstGeom prst="rect">
            <a:avLst/>
          </a:prstGeom>
        </p:spPr>
      </p:pic>
      <p:sp>
        <p:nvSpPr>
          <p:cNvPr id="38" name="Rectangle 68">
            <a:hlinkClick r:id="rId31" action="ppaction://hlinksldjump"/>
            <a:extLst>
              <a:ext uri="{FF2B5EF4-FFF2-40B4-BE49-F238E27FC236}">
                <a16:creationId xmlns:a16="http://schemas.microsoft.com/office/drawing/2014/main" id="{FBA86330-D33C-4644-B4E7-DDC589B15B27}"/>
              </a:ext>
            </a:extLst>
          </p:cNvPr>
          <p:cNvSpPr>
            <a:spLocks noChangeArrowheads="1"/>
          </p:cNvSpPr>
          <p:nvPr/>
        </p:nvSpPr>
        <p:spPr bwMode="auto">
          <a:xfrm>
            <a:off x="240725" y="1520144"/>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lIns="91440" tIns="18000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latin typeface="Calibri"/>
                <a:cs typeface="Arial"/>
              </a:rPr>
              <a:t>28</a:t>
            </a:r>
            <a:endParaRPr lang="en-GB" altLang="en-US" sz="2800" b="1">
              <a:solidFill>
                <a:srgbClr val="7C61A7"/>
              </a:solidFill>
            </a:endParaRPr>
          </a:p>
          <a:p>
            <a:pPr algn="ctr">
              <a:lnSpc>
                <a:spcPts val="1800"/>
              </a:lnSpc>
              <a:spcBef>
                <a:spcPct val="0"/>
              </a:spcBef>
              <a:buFont typeface="Arial" panose="020B0604020202020204" pitchFamily="34" charset="0"/>
              <a:buNone/>
            </a:pPr>
            <a:r>
              <a:rPr lang="en-GB" altLang="en-US" sz="2000" b="1">
                <a:solidFill>
                  <a:srgbClr val="7C61A7"/>
                </a:solidFill>
              </a:rPr>
              <a:t>Nov</a:t>
            </a:r>
          </a:p>
        </p:txBody>
      </p:sp>
      <p:sp>
        <p:nvSpPr>
          <p:cNvPr id="10" name="TextBox 9"/>
          <p:cNvSpPr txBox="1"/>
          <p:nvPr/>
        </p:nvSpPr>
        <p:spPr>
          <a:xfrm>
            <a:off x="1318634" y="1395346"/>
            <a:ext cx="5099429" cy="1569660"/>
          </a:xfrm>
          <a:prstGeom prst="rect">
            <a:avLst/>
          </a:prstGeom>
          <a:noFill/>
        </p:spPr>
        <p:txBody>
          <a:bodyPr wrap="square" lIns="91440" tIns="45720" rIns="91440" bIns="45720" rtlCol="0" anchor="t">
            <a:spAutoFit/>
          </a:bodyPr>
          <a:lstStyle/>
          <a:p>
            <a:r>
              <a:rPr lang="en-GB" sz="2400">
                <a:solidFill>
                  <a:schemeClr val="bg1"/>
                </a:solidFill>
                <a:latin typeface="Arial Rounded MT Bold"/>
                <a:cs typeface="Arial"/>
              </a:rPr>
              <a:t>“The true light, </a:t>
            </a:r>
          </a:p>
          <a:p>
            <a:r>
              <a:rPr lang="en-GB" sz="2400">
                <a:solidFill>
                  <a:schemeClr val="bg1"/>
                </a:solidFill>
                <a:latin typeface="Arial Rounded MT Bold"/>
                <a:cs typeface="Arial"/>
              </a:rPr>
              <a:t>which enlightens everyone, </a:t>
            </a:r>
          </a:p>
          <a:p>
            <a:r>
              <a:rPr lang="en-GB" sz="2400">
                <a:solidFill>
                  <a:schemeClr val="bg1"/>
                </a:solidFill>
                <a:latin typeface="Arial Rounded MT Bold"/>
                <a:cs typeface="Arial"/>
              </a:rPr>
              <a:t>was coming into the world.” </a:t>
            </a:r>
          </a:p>
          <a:p>
            <a:r>
              <a:rPr lang="en-GB" sz="2400" i="1">
                <a:solidFill>
                  <a:schemeClr val="bg1"/>
                </a:solidFill>
                <a:latin typeface="Arial Rounded MT Bold"/>
                <a:cs typeface="Arial"/>
              </a:rPr>
              <a:t>		           John 1:9</a:t>
            </a:r>
            <a:endParaRPr lang="en-GB" i="1">
              <a:solidFill>
                <a:schemeClr val="bg1"/>
              </a:solidFill>
            </a:endParaRPr>
          </a:p>
        </p:txBody>
      </p:sp>
    </p:spTree>
    <p:extLst>
      <p:ext uri="{BB962C8B-B14F-4D97-AF65-F5344CB8AC3E}">
        <p14:creationId xmlns:p14="http://schemas.microsoft.com/office/powerpoint/2010/main" val="391040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Box 3">
            <a:extLst>
              <a:ext uri="{FF2B5EF4-FFF2-40B4-BE49-F238E27FC236}">
                <a16:creationId xmlns:a16="http://schemas.microsoft.com/office/drawing/2014/main" id="{63CD37D9-4CF2-431D-9BC7-0FB0E148355C}"/>
              </a:ext>
            </a:extLst>
          </p:cNvPr>
          <p:cNvSpPr>
            <a:spLocks noChangeArrowheads="1"/>
          </p:cNvSpPr>
          <p:nvPr/>
        </p:nvSpPr>
        <p:spPr bwMode="auto">
          <a:xfrm>
            <a:off x="-288925" y="-410369"/>
            <a:ext cx="4867275" cy="6619696"/>
          </a:xfrm>
          <a:prstGeom prst="roundRect">
            <a:avLst>
              <a:gd name="adj" fmla="val 4810"/>
            </a:avLst>
          </a:prstGeom>
          <a:noFill/>
          <a:ln>
            <a:noFill/>
          </a:ln>
        </p:spPr>
        <p:txBody>
          <a:bodyPr lIns="91440" tIns="45720" rIns="91440" bIns="45720" anchor="t">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a:latin typeface="Verdana" pitchFamily="34" charset="0"/>
            </a:endParaRPr>
          </a:p>
          <a:p>
            <a:pPr eaLnBrk="1" hangingPunct="1">
              <a:spcBef>
                <a:spcPct val="0"/>
              </a:spcBef>
              <a:buFontTx/>
              <a:buNone/>
              <a:defRPr/>
            </a:pPr>
            <a:endParaRPr lang="en-GB" altLang="en-US" sz="1800">
              <a:latin typeface="Verdana" pitchFamily="34" charset="0"/>
            </a:endParaRPr>
          </a:p>
          <a:p>
            <a:pPr marL="673100" lvl="1" indent="0">
              <a:spcBef>
                <a:spcPct val="0"/>
              </a:spcBef>
              <a:buNone/>
              <a:defRPr/>
            </a:pPr>
            <a:r>
              <a:rPr lang="en-GB" altLang="en-US" sz="1900" err="1">
                <a:solidFill>
                  <a:schemeClr val="bg1"/>
                </a:solidFill>
                <a:latin typeface="Arial"/>
                <a:cs typeface="Arial"/>
              </a:rPr>
              <a:t>Nomita</a:t>
            </a:r>
            <a:r>
              <a:rPr lang="en-GB" altLang="en-US" sz="1900">
                <a:solidFill>
                  <a:schemeClr val="bg1"/>
                </a:solidFill>
                <a:latin typeface="Arial"/>
                <a:cs typeface="Arial"/>
              </a:rPr>
              <a:t> says that she no longer needs to buy vegetables from the market. And, with the extra money that she earned from selling her vegetables, she was able to support her daughter Sonia’s education.</a:t>
            </a:r>
          </a:p>
          <a:p>
            <a:pPr marL="673100" lvl="1" indent="0">
              <a:spcBef>
                <a:spcPct val="0"/>
              </a:spcBef>
              <a:buNone/>
              <a:defRPr/>
            </a:pPr>
            <a:r>
              <a:rPr lang="en-GB" altLang="en-US" sz="1900">
                <a:solidFill>
                  <a:schemeClr val="bg1"/>
                </a:solidFill>
                <a:latin typeface="Arial" panose="020B0604020202020204" pitchFamily="34" charset="0"/>
              </a:rPr>
              <a:t> </a:t>
            </a:r>
          </a:p>
          <a:p>
            <a:pPr marL="673100" lvl="1" indent="0">
              <a:spcBef>
                <a:spcPct val="0"/>
              </a:spcBef>
              <a:buNone/>
              <a:defRPr/>
            </a:pPr>
            <a:r>
              <a:rPr lang="en-GB" altLang="en-US" sz="1900">
                <a:solidFill>
                  <a:schemeClr val="bg1"/>
                </a:solidFill>
                <a:latin typeface="Arial" panose="020B0604020202020204" pitchFamily="34" charset="0"/>
              </a:rPr>
              <a:t>In today’s gospel, people say they have seen incredible things.</a:t>
            </a:r>
          </a:p>
          <a:p>
            <a:pPr marL="673100" lvl="1" indent="0">
              <a:spcBef>
                <a:spcPct val="0"/>
              </a:spcBef>
              <a:buNone/>
              <a:defRPr/>
            </a:pPr>
            <a:endParaRPr lang="en-GB" altLang="en-US" sz="1900">
              <a:solidFill>
                <a:schemeClr val="bg1"/>
              </a:solidFill>
              <a:latin typeface="Arial" panose="020B0604020202020204" pitchFamily="34" charset="0"/>
            </a:endParaRPr>
          </a:p>
          <a:p>
            <a:pPr marL="673100" lvl="1" indent="0">
              <a:spcBef>
                <a:spcPct val="0"/>
              </a:spcBef>
              <a:buNone/>
              <a:defRPr/>
            </a:pPr>
            <a:r>
              <a:rPr lang="en-GB" altLang="en-US" sz="1900">
                <a:solidFill>
                  <a:schemeClr val="bg1"/>
                </a:solidFill>
                <a:latin typeface="Arial" panose="020B0604020202020204" pitchFamily="34" charset="0"/>
              </a:rPr>
              <a:t>Growing seeds in a sack may not seem an incredible thing but for </a:t>
            </a:r>
            <a:r>
              <a:rPr lang="en-GB" altLang="en-US" sz="1900" err="1">
                <a:solidFill>
                  <a:schemeClr val="bg1"/>
                </a:solidFill>
                <a:latin typeface="Arial" panose="020B0604020202020204" pitchFamily="34" charset="0"/>
              </a:rPr>
              <a:t>Nomita</a:t>
            </a:r>
            <a:r>
              <a:rPr lang="en-GB" altLang="en-US" sz="1900">
                <a:solidFill>
                  <a:schemeClr val="bg1"/>
                </a:solidFill>
                <a:latin typeface="Arial" panose="020B0604020202020204" pitchFamily="34" charset="0"/>
              </a:rPr>
              <a:t> it was life-transforming.</a:t>
            </a:r>
          </a:p>
          <a:p>
            <a:pPr marL="673100" lvl="1" indent="0">
              <a:spcBef>
                <a:spcPct val="0"/>
              </a:spcBef>
              <a:buNone/>
              <a:defRPr/>
            </a:pPr>
            <a:endParaRPr lang="en-GB" altLang="en-US" sz="1900">
              <a:solidFill>
                <a:schemeClr val="bg1"/>
              </a:solidFill>
              <a:latin typeface="Arial" panose="020B0604020202020204" pitchFamily="34" charset="0"/>
            </a:endParaRPr>
          </a:p>
          <a:p>
            <a:pPr marL="673100" lvl="1" indent="0">
              <a:spcBef>
                <a:spcPct val="0"/>
              </a:spcBef>
              <a:buNone/>
              <a:defRPr/>
            </a:pPr>
            <a:r>
              <a:rPr lang="en-GB" altLang="en-US" sz="1900">
                <a:solidFill>
                  <a:schemeClr val="bg1"/>
                </a:solidFill>
                <a:latin typeface="Arial" panose="020B0604020202020204" pitchFamily="34" charset="0"/>
              </a:rPr>
              <a:t>What simple but incredible things are you grateful for this Advent?</a:t>
            </a:r>
          </a:p>
          <a:p>
            <a:pPr marL="673100" lvl="1" indent="0">
              <a:spcBef>
                <a:spcPct val="0"/>
              </a:spcBef>
              <a:buNone/>
              <a:defRPr/>
            </a:pPr>
            <a:r>
              <a:rPr lang="en-GB" altLang="en-US" sz="1900">
                <a:latin typeface="Arial" panose="020B0604020202020204" pitchFamily="34" charset="0"/>
              </a:rPr>
              <a:t> </a:t>
            </a:r>
            <a:endParaRPr lang="en-GB" altLang="en-US" sz="1900">
              <a:solidFill>
                <a:srgbClr val="FF0000"/>
              </a:solidFill>
              <a:latin typeface="Arial" panose="020B0604020202020204" pitchFamily="34" charset="0"/>
            </a:endParaRPr>
          </a:p>
          <a:p>
            <a:pPr marL="673100" lvl="1" indent="0">
              <a:spcBef>
                <a:spcPct val="0"/>
              </a:spcBef>
              <a:buNone/>
              <a:defRPr/>
            </a:pPr>
            <a:r>
              <a:rPr lang="en-GB" altLang="en-US" sz="1900">
                <a:solidFill>
                  <a:srgbClr val="F1AE39"/>
                </a:solidFill>
                <a:latin typeface="Arial Rounded MT Bold"/>
                <a:cs typeface="Arial"/>
              </a:rPr>
              <a:t>Lord, thank you for your gifts. Teach me to share them.</a:t>
            </a:r>
          </a:p>
          <a:p>
            <a:pPr marL="673100" lvl="1" indent="0">
              <a:spcBef>
                <a:spcPct val="0"/>
              </a:spcBef>
              <a:buFont typeface="Arial" pitchFamily="34" charset="0"/>
              <a:buNone/>
              <a:defRPr/>
            </a:pPr>
            <a:r>
              <a:rPr lang="en-GB" altLang="en-US" sz="1900">
                <a:solidFill>
                  <a:srgbClr val="F1AE39"/>
                </a:solidFill>
                <a:latin typeface="Arial Rounded MT Bold"/>
                <a:cs typeface="Arial"/>
              </a:rPr>
              <a:t>Amen.</a:t>
            </a:r>
            <a:endParaRPr lang="en-GB"/>
          </a:p>
        </p:txBody>
      </p:sp>
      <p:sp>
        <p:nvSpPr>
          <p:cNvPr id="8" name="Action Button: Home 5">
            <a:hlinkClick r:id="rId3" action="ppaction://hlinksldjump" highlightClick="1"/>
            <a:extLst>
              <a:ext uri="{FF2B5EF4-FFF2-40B4-BE49-F238E27FC236}">
                <a16:creationId xmlns:a16="http://schemas.microsoft.com/office/drawing/2014/main" id="{DB38EEB3-FD0C-4373-9452-C61CC970225A}"/>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9" name="Rectangle 2">
            <a:extLst>
              <a:ext uri="{FF2B5EF4-FFF2-40B4-BE49-F238E27FC236}">
                <a16:creationId xmlns:a16="http://schemas.microsoft.com/office/drawing/2014/main" id="{510BD068-BA68-4079-B60A-E72E54DA8C0B}"/>
              </a:ext>
            </a:extLst>
          </p:cNvPr>
          <p:cNvSpPr>
            <a:spLocks noChangeArrowheads="1"/>
          </p:cNvSpPr>
          <p:nvPr/>
        </p:nvSpPr>
        <p:spPr bwMode="auto">
          <a:xfrm>
            <a:off x="6733309" y="195263"/>
            <a:ext cx="51411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“We have seen incredible things today.”</a:t>
            </a:r>
          </a:p>
          <a:p>
            <a:pPr algn="r" eaLnBrk="1" hangingPunct="1">
              <a:spcBef>
                <a:spcPct val="0"/>
              </a:spcBef>
              <a:buFontTx/>
              <a:buNone/>
            </a:pPr>
            <a:r>
              <a:rPr lang="en-GB" altLang="en-US" sz="1600">
                <a:solidFill>
                  <a:schemeClr val="bg1"/>
                </a:solidFill>
                <a:latin typeface="Arial Rounded MT Bold" panose="020F0704030504030204" pitchFamily="34" charset="0"/>
              </a:rPr>
              <a:t>Luke 5:26</a:t>
            </a:r>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6954" t="208" r="8710" b="8335"/>
          <a:stretch/>
        </p:blipFill>
        <p:spPr>
          <a:xfrm>
            <a:off x="4931792" y="2461963"/>
            <a:ext cx="4444682" cy="3554126"/>
          </a:xfrm>
          <a:prstGeom prst="rect">
            <a:avLst/>
          </a:prstGeom>
          <a:ln w="28575">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Tell one person today about something you are grateful for in the past year.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3">
            <a:extLst>
              <a:ext uri="{FF2B5EF4-FFF2-40B4-BE49-F238E27FC236}">
                <a16:creationId xmlns:a16="http://schemas.microsoft.com/office/drawing/2014/main" id="{ECBE126E-CA91-42BE-8CD7-F3CEBD24A831}"/>
              </a:ext>
            </a:extLst>
          </p:cNvPr>
          <p:cNvSpPr>
            <a:spLocks noChangeArrowheads="1"/>
          </p:cNvSpPr>
          <p:nvPr/>
        </p:nvSpPr>
        <p:spPr bwMode="auto">
          <a:xfrm>
            <a:off x="-131763" y="-246063"/>
            <a:ext cx="4727576"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Tuesday 7 December</a:t>
            </a:r>
          </a:p>
        </p:txBody>
      </p:sp>
      <p:sp>
        <p:nvSpPr>
          <p:cNvPr id="10" name="Rectangle 4">
            <a:extLst>
              <a:ext uri="{FF2B5EF4-FFF2-40B4-BE49-F238E27FC236}">
                <a16:creationId xmlns:a16="http://schemas.microsoft.com/office/drawing/2014/main" id="{00B7BBEC-9BCE-4CB9-85A4-48866880D3D2}"/>
              </a:ext>
            </a:extLst>
          </p:cNvPr>
          <p:cNvSpPr>
            <a:spLocks noChangeArrowheads="1"/>
          </p:cNvSpPr>
          <p:nvPr/>
        </p:nvSpPr>
        <p:spPr bwMode="auto">
          <a:xfrm>
            <a:off x="-217488" y="1043623"/>
            <a:ext cx="4813301" cy="5709880"/>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Consolation</a:t>
            </a:r>
          </a:p>
          <a:p>
            <a:pPr marL="673100" lvl="1" eaLnBrk="1" fontAlgn="auto" hangingPunct="1">
              <a:spcBef>
                <a:spcPts val="0"/>
              </a:spcBef>
              <a:spcAft>
                <a:spcPts val="0"/>
              </a:spcAft>
              <a:defRPr/>
            </a:pPr>
            <a:endParaRPr lang="en-US">
              <a:solidFill>
                <a:srgbClr val="20294F"/>
              </a:solidFill>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charset="0"/>
              </a:rPr>
              <a:t>No vehicles could get into </a:t>
            </a:r>
            <a:r>
              <a:rPr lang="en-GB" sz="1900" err="1">
                <a:solidFill>
                  <a:schemeClr val="bg1"/>
                </a:solidFill>
                <a:ea typeface="Verdana" charset="0"/>
              </a:rPr>
              <a:t>Waima</a:t>
            </a:r>
            <a:r>
              <a:rPr lang="en-GB" sz="1900">
                <a:solidFill>
                  <a:schemeClr val="bg1"/>
                </a:solidFill>
                <a:ea typeface="Verdana" charset="0"/>
              </a:rPr>
              <a:t> </a:t>
            </a:r>
            <a:r>
              <a:rPr lang="en-GB" sz="1900" err="1">
                <a:solidFill>
                  <a:schemeClr val="bg1"/>
                </a:solidFill>
                <a:ea typeface="Verdana" charset="0"/>
              </a:rPr>
              <a:t>Ngeiya</a:t>
            </a:r>
            <a:r>
              <a:rPr lang="en-GB" sz="1900">
                <a:solidFill>
                  <a:schemeClr val="bg1"/>
                </a:solidFill>
                <a:ea typeface="Verdana" charset="0"/>
              </a:rPr>
              <a:t> village in Sierra Leone because its bridge had collapsed.</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But this year, the bridge was rebuilt, thanks to donations to CAFOD by parishes and schools in England and Wales.</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Drilling trucks could finally get through and our local experts were able to install a new water pump.</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For these villagers, access to water was a huge consolation!</a:t>
            </a:r>
          </a:p>
          <a:p>
            <a:pPr marL="673100" lvl="1" eaLnBrk="1" fontAlgn="auto" hangingPunct="1">
              <a:spcBef>
                <a:spcPts val="0"/>
              </a:spcBef>
              <a:spcAft>
                <a:spcPts val="0"/>
              </a:spcAft>
              <a:defRPr/>
            </a:pPr>
            <a:endParaRPr lang="en-GB" sz="1900">
              <a:solidFill>
                <a:srgbClr val="FF0000"/>
              </a:solidFill>
              <a:ea typeface="Verdana"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2" name="Rectangle 2">
            <a:extLst>
              <a:ext uri="{FF2B5EF4-FFF2-40B4-BE49-F238E27FC236}">
                <a16:creationId xmlns:a16="http://schemas.microsoft.com/office/drawing/2014/main" id="{5C14A143-D0BB-4E35-A0EE-8E67BD1B129A}"/>
              </a:ext>
            </a:extLst>
          </p:cNvPr>
          <p:cNvSpPr>
            <a:spLocks noChangeArrowheads="1"/>
          </p:cNvSpPr>
          <p:nvPr/>
        </p:nvSpPr>
        <p:spPr bwMode="auto">
          <a:xfrm>
            <a:off x="5471160" y="238125"/>
            <a:ext cx="64033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“‘Console my people, console them,’ </a:t>
            </a:r>
          </a:p>
          <a:p>
            <a:pPr algn="r" eaLnBrk="1" hangingPunct="1">
              <a:spcBef>
                <a:spcPct val="0"/>
              </a:spcBef>
              <a:buFontTx/>
              <a:buNone/>
            </a:pPr>
            <a:r>
              <a:rPr lang="en-GB" altLang="en-US" sz="2000" i="1">
                <a:solidFill>
                  <a:schemeClr val="bg1"/>
                </a:solidFill>
                <a:latin typeface="Arial Rounded MT Bold" panose="020F0704030504030204" pitchFamily="34" charset="0"/>
              </a:rPr>
              <a:t>says your God.”</a:t>
            </a:r>
          </a:p>
          <a:p>
            <a:pPr algn="r" eaLnBrk="1" hangingPunct="1">
              <a:spcBef>
                <a:spcPct val="0"/>
              </a:spcBef>
              <a:buFontTx/>
              <a:buNone/>
            </a:pPr>
            <a:r>
              <a:rPr lang="en-GB" altLang="en-US" sz="1600">
                <a:solidFill>
                  <a:schemeClr val="bg1"/>
                </a:solidFill>
                <a:latin typeface="Arial Rounded MT Bold" panose="020F0704030504030204" pitchFamily="34" charset="0"/>
              </a:rPr>
              <a:t>Isaiah 40:1</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8237" y="2395236"/>
            <a:ext cx="6231061" cy="3507203"/>
          </a:xfrm>
          <a:prstGeom prst="rect">
            <a:avLst/>
          </a:prstGeom>
          <a:ln w="28575">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7F516454-86CB-4B75-9321-3C8F9BF60CEA}"/>
              </a:ext>
            </a:extLst>
          </p:cNvPr>
          <p:cNvSpPr>
            <a:spLocks noChangeArrowheads="1"/>
          </p:cNvSpPr>
          <p:nvPr/>
        </p:nvSpPr>
        <p:spPr bwMode="auto">
          <a:xfrm>
            <a:off x="-129956" y="-139458"/>
            <a:ext cx="4813301" cy="5286345"/>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lvl="1" eaLnBrk="1" hangingPunct="1">
              <a:defRPr/>
            </a:pPr>
            <a:endParaRPr lang="en-GB" altLang="en-US" sz="1900">
              <a:solidFill>
                <a:prstClr val="black"/>
              </a:solidFill>
            </a:endParaRPr>
          </a:p>
          <a:p>
            <a:pPr lvl="1" eaLnBrk="1" hangingPunct="1">
              <a:defRPr/>
            </a:pPr>
            <a:endParaRPr lang="en-GB" altLang="en-US" sz="1900">
              <a:solidFill>
                <a:srgbClr val="20294F"/>
              </a:solidFill>
            </a:endParaRPr>
          </a:p>
          <a:p>
            <a:pPr lvl="1" eaLnBrk="1" hangingPunct="1">
              <a:defRPr/>
            </a:pPr>
            <a:r>
              <a:rPr lang="en-GB" altLang="en-US" sz="1900">
                <a:solidFill>
                  <a:schemeClr val="bg1"/>
                </a:solidFill>
              </a:rPr>
              <a:t>In today’s reading God wants to console his people through the prophet Isaiah. God also wants to console them through us.​</a:t>
            </a:r>
          </a:p>
          <a:p>
            <a:pPr lvl="1" eaLnBrk="1" hangingPunct="1">
              <a:defRPr/>
            </a:pPr>
            <a:endParaRPr lang="en-GB" altLang="en-US" sz="1900">
              <a:solidFill>
                <a:schemeClr val="bg1"/>
              </a:solidFill>
            </a:endParaRPr>
          </a:p>
          <a:p>
            <a:pPr lvl="1" eaLnBrk="1" hangingPunct="1">
              <a:defRPr/>
            </a:pPr>
            <a:r>
              <a:rPr lang="en-GB" altLang="en-US" sz="1900">
                <a:solidFill>
                  <a:schemeClr val="bg1"/>
                </a:solidFill>
              </a:rPr>
              <a:t>It may only take a word or an understanding glance to console someone feeling downhearted.​</a:t>
            </a:r>
          </a:p>
          <a:p>
            <a:pPr lvl="1" eaLnBrk="1" hangingPunct="1">
              <a:defRPr/>
            </a:pPr>
            <a:endParaRPr lang="en-GB" altLang="en-US" sz="1900">
              <a:solidFill>
                <a:schemeClr val="bg1"/>
              </a:solidFill>
            </a:endParaRPr>
          </a:p>
          <a:p>
            <a:pPr lvl="1" eaLnBrk="1" hangingPunct="1">
              <a:defRPr/>
            </a:pPr>
            <a:r>
              <a:rPr lang="en-GB" altLang="en-US" sz="1900">
                <a:solidFill>
                  <a:schemeClr val="bg1"/>
                </a:solidFill>
              </a:rPr>
              <a:t>How will I console people today?</a:t>
            </a:r>
          </a:p>
          <a:p>
            <a:pPr lvl="1" eaLnBrk="1" hangingPunct="1">
              <a:defRPr/>
            </a:pPr>
            <a:endParaRPr lang="en-GB" altLang="en-US" sz="1900">
              <a:solidFill>
                <a:prstClr val="black"/>
              </a:solidFill>
            </a:endParaRPr>
          </a:p>
          <a:p>
            <a:pPr lvl="1">
              <a:defRPr/>
            </a:pPr>
            <a:r>
              <a:rPr lang="en-GB" altLang="en-US" sz="1900">
                <a:solidFill>
                  <a:srgbClr val="F1AE39"/>
                </a:solidFill>
                <a:latin typeface="Arial Rounded MT Bold"/>
                <a:cs typeface="Arial"/>
              </a:rPr>
              <a:t>Lord, open my eyes today to see every person, made in your image, as my sister or brother.</a:t>
            </a:r>
          </a:p>
          <a:p>
            <a:pPr lvl="1">
              <a:defRPr/>
            </a:pPr>
            <a:r>
              <a:rPr lang="en-GB" altLang="en-US" sz="1900">
                <a:solidFill>
                  <a:srgbClr val="F1AE39"/>
                </a:solidFill>
                <a:latin typeface="Arial Rounded MT Bold"/>
                <a:cs typeface="Arial"/>
              </a:rPr>
              <a:t>Amen.</a:t>
            </a:r>
            <a:endParaRPr lang="en-GB"/>
          </a:p>
        </p:txBody>
      </p:sp>
      <p:sp>
        <p:nvSpPr>
          <p:cNvPr id="12" name="Action Button: Home 5">
            <a:hlinkClick r:id="rId3" action="ppaction://hlinksldjump" highlightClick="1"/>
            <a:extLst>
              <a:ext uri="{FF2B5EF4-FFF2-40B4-BE49-F238E27FC236}">
                <a16:creationId xmlns:a16="http://schemas.microsoft.com/office/drawing/2014/main" id="{822AD3E5-AE21-42BF-BD56-8FC2C201C8E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ectangle 2">
            <a:extLst>
              <a:ext uri="{FF2B5EF4-FFF2-40B4-BE49-F238E27FC236}">
                <a16:creationId xmlns:a16="http://schemas.microsoft.com/office/drawing/2014/main" id="{5C14A143-D0BB-4E35-A0EE-8E67BD1B129A}"/>
              </a:ext>
            </a:extLst>
          </p:cNvPr>
          <p:cNvSpPr>
            <a:spLocks noChangeArrowheads="1"/>
          </p:cNvSpPr>
          <p:nvPr/>
        </p:nvSpPr>
        <p:spPr bwMode="auto">
          <a:xfrm>
            <a:off x="5471160" y="238125"/>
            <a:ext cx="64033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“‘Console my people, console them,’ </a:t>
            </a:r>
          </a:p>
          <a:p>
            <a:pPr algn="r" eaLnBrk="1" hangingPunct="1">
              <a:spcBef>
                <a:spcPct val="0"/>
              </a:spcBef>
              <a:buFontTx/>
              <a:buNone/>
            </a:pPr>
            <a:r>
              <a:rPr lang="en-GB" altLang="en-US" sz="2000" i="1">
                <a:solidFill>
                  <a:schemeClr val="bg1"/>
                </a:solidFill>
                <a:latin typeface="Arial Rounded MT Bold" panose="020F0704030504030204" pitchFamily="34" charset="0"/>
              </a:rPr>
              <a:t>says your God.”</a:t>
            </a:r>
          </a:p>
          <a:p>
            <a:pPr algn="r" eaLnBrk="1" hangingPunct="1">
              <a:spcBef>
                <a:spcPct val="0"/>
              </a:spcBef>
              <a:buFontTx/>
              <a:buNone/>
            </a:pPr>
            <a:r>
              <a:rPr lang="en-GB" altLang="en-US" sz="1600">
                <a:solidFill>
                  <a:schemeClr val="bg1"/>
                </a:solidFill>
                <a:latin typeface="Arial Rounded MT Bold" panose="020F0704030504030204" pitchFamily="34" charset="0"/>
              </a:rPr>
              <a:t>Isaiah 40:1</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8237" y="2407143"/>
            <a:ext cx="6242966" cy="3495296"/>
          </a:xfrm>
          <a:prstGeom prst="rect">
            <a:avLst/>
          </a:prstGeom>
          <a:ln w="28575">
            <a:solidFill>
              <a:schemeClr val="bg1"/>
            </a:solidFill>
            <a:prstDash val="sysDot"/>
          </a:ln>
        </p:spPr>
      </p:pic>
      <p:sp>
        <p:nvSpPr>
          <p:cNvPr id="13"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srgbClr val="20294F"/>
                </a:solidFill>
                <a:latin typeface="Arial" panose="020B0604020202020204" pitchFamily="34" charset="0"/>
                <a:hlinkClick r:id="rId6"/>
              </a:rPr>
              <a:t>Watch the villagers celebrating</a:t>
            </a:r>
            <a:r>
              <a:rPr lang="en-GB" altLang="en-US" sz="1900">
                <a:solidFill>
                  <a:prstClr val="white"/>
                </a:solidFill>
                <a:latin typeface="Arial" panose="020B0604020202020204" pitchFamily="34" charset="0"/>
              </a:rPr>
              <a:t> the installation of their new pump.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24578" name="TextBox 3">
            <a:extLst>
              <a:ext uri="{FF2B5EF4-FFF2-40B4-BE49-F238E27FC236}">
                <a16:creationId xmlns:a16="http://schemas.microsoft.com/office/drawing/2014/main" id="{9A31A7D8-711F-4E4C-87D2-3F14948FDB45}"/>
              </a:ext>
            </a:extLst>
          </p:cNvPr>
          <p:cNvSpPr>
            <a:spLocks noChangeArrowheads="1"/>
          </p:cNvSpPr>
          <p:nvPr/>
        </p:nvSpPr>
        <p:spPr bwMode="auto">
          <a:xfrm>
            <a:off x="-228600" y="-144463"/>
            <a:ext cx="4837113" cy="1055608"/>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900" i="1">
                <a:solidFill>
                  <a:schemeClr val="bg1"/>
                </a:solidFill>
                <a:latin typeface="Arial Rounded MT Bold"/>
                <a:cs typeface="Arial"/>
              </a:rPr>
              <a:t>Wednesday 8 December</a:t>
            </a:r>
          </a:p>
          <a:p>
            <a:pPr algn="r">
              <a:spcBef>
                <a:spcPct val="0"/>
              </a:spcBef>
              <a:buNone/>
            </a:pPr>
            <a:r>
              <a:rPr lang="en-GB" sz="1900" i="1">
                <a:solidFill>
                  <a:schemeClr val="bg1"/>
                </a:solidFill>
                <a:latin typeface="Arial Rounded MT Bold"/>
                <a:cs typeface="Calibri"/>
              </a:rPr>
              <a:t>The Immaculate Conception</a:t>
            </a:r>
            <a:endParaRPr lang="en-GB">
              <a:solidFill>
                <a:schemeClr val="bg1"/>
              </a:solidFill>
              <a:latin typeface="Arial Rounded MT Bold"/>
            </a:endParaRPr>
          </a:p>
        </p:txBody>
      </p:sp>
      <p:sp>
        <p:nvSpPr>
          <p:cNvPr id="5" name="Rectangle 4">
            <a:extLst>
              <a:ext uri="{FF2B5EF4-FFF2-40B4-BE49-F238E27FC236}">
                <a16:creationId xmlns:a16="http://schemas.microsoft.com/office/drawing/2014/main" id="{FDB7B3A5-CEE3-4802-BBD9-97486EAE5768}"/>
              </a:ext>
            </a:extLst>
          </p:cNvPr>
          <p:cNvSpPr>
            <a:spLocks noChangeArrowheads="1"/>
          </p:cNvSpPr>
          <p:nvPr/>
        </p:nvSpPr>
        <p:spPr bwMode="auto">
          <a:xfrm>
            <a:off x="-276225" y="1065512"/>
            <a:ext cx="4813300" cy="5851059"/>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Were you watching?</a:t>
            </a:r>
          </a:p>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After watching our 'Eyes of the World' assembly in April, students from St Martin’s Academy, Stoke Golding made a sign language message to raise awareness of the vital importance of these issues. </a:t>
            </a:r>
            <a:endParaRPr lang="en-GB" sz="1900">
              <a:solidFill>
                <a:schemeClr val="bg1"/>
              </a:solidFill>
              <a:ea typeface="Verdana" charset="0"/>
            </a:endParaRP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And they wrote to the MP, Alok Sharma, calling for wise decisions at COP26 for the world and its people.</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Joshua said: “We pray that God will watch over it and give them wisdom as they make the decisions to control the fate of our planet.​” </a:t>
            </a:r>
          </a:p>
          <a:p>
            <a:pPr marL="673100" lvl="1" eaLnBrk="1" fontAlgn="auto" hangingPunct="1">
              <a:spcBef>
                <a:spcPts val="0"/>
              </a:spcBef>
              <a:spcAft>
                <a:spcPts val="0"/>
              </a:spcAft>
              <a:defRPr/>
            </a:pPr>
            <a:endParaRPr lang="en-GB" sz="1900">
              <a:solidFill>
                <a:srgbClr val="20294F"/>
              </a:solidFill>
              <a:ea typeface="Verdana" charset="0"/>
            </a:endParaRPr>
          </a:p>
        </p:txBody>
      </p:sp>
      <p:sp>
        <p:nvSpPr>
          <p:cNvPr id="24581" name="AutoShape 12">
            <a:extLst>
              <a:ext uri="{FF2B5EF4-FFF2-40B4-BE49-F238E27FC236}">
                <a16:creationId xmlns:a16="http://schemas.microsoft.com/office/drawing/2014/main" id="{17D814D0-AA9D-482A-8326-777A7E45603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10" name="Rectangle 2">
            <a:extLst>
              <a:ext uri="{FF2B5EF4-FFF2-40B4-BE49-F238E27FC236}">
                <a16:creationId xmlns:a16="http://schemas.microsoft.com/office/drawing/2014/main" id="{5C14A143-D0BB-4E35-A0EE-8E67BD1B129A}"/>
              </a:ext>
            </a:extLst>
          </p:cNvPr>
          <p:cNvSpPr>
            <a:spLocks noChangeArrowheads="1"/>
          </p:cNvSpPr>
          <p:nvPr/>
        </p:nvSpPr>
        <p:spPr bwMode="auto">
          <a:xfrm>
            <a:off x="5471160" y="238125"/>
            <a:ext cx="6403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400" b="1" i="1">
                <a:solidFill>
                  <a:schemeClr val="bg1"/>
                </a:solidFill>
                <a:latin typeface="Bradley Hand ITC" panose="03070402050302030203" pitchFamily="66" charset="0"/>
              </a:rPr>
              <a:t>“</a:t>
            </a:r>
            <a:r>
              <a:rPr lang="en-GB" altLang="en-US" sz="2000" i="1">
                <a:solidFill>
                  <a:schemeClr val="bg1"/>
                </a:solidFill>
                <a:latin typeface="Arial Rounded MT Bold" panose="020F0704030504030204" pitchFamily="34" charset="0"/>
              </a:rPr>
              <a:t>…nothing is impossible to God.”</a:t>
            </a:r>
          </a:p>
          <a:p>
            <a:pPr algn="r" eaLnBrk="1" hangingPunct="1">
              <a:spcBef>
                <a:spcPct val="0"/>
              </a:spcBef>
              <a:buFontTx/>
              <a:buNone/>
            </a:pPr>
            <a:r>
              <a:rPr lang="en-GB" altLang="en-US" sz="1600">
                <a:solidFill>
                  <a:schemeClr val="bg1"/>
                </a:solidFill>
                <a:latin typeface="Arial Rounded MT Bold" panose="020F0704030504030204" pitchFamily="34" charset="0"/>
              </a:rPr>
              <a:t>Luke 1:37</a:t>
            </a:r>
          </a:p>
        </p:txBody>
      </p:sp>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4"/>
          <a:srcRect l="18640" t="19397" r="48162" b="27636"/>
          <a:stretch/>
        </p:blipFill>
        <p:spPr>
          <a:xfrm>
            <a:off x="5082987" y="2459852"/>
            <a:ext cx="4047565" cy="3630706"/>
          </a:xfrm>
          <a:prstGeom prst="rect">
            <a:avLst/>
          </a:prstGeom>
          <a:ln w="28575">
            <a:solidFill>
              <a:schemeClr val="bg1"/>
            </a:solidFill>
            <a:prstDash val="sysDot"/>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a:extLst>
              <a:ext uri="{FF2B5EF4-FFF2-40B4-BE49-F238E27FC236}">
                <a16:creationId xmlns:a16="http://schemas.microsoft.com/office/drawing/2014/main" id="{CC5E2A7F-5A30-4250-910E-C9283B00341B}"/>
              </a:ext>
            </a:extLst>
          </p:cNvPr>
          <p:cNvSpPr>
            <a:spLocks noChangeArrowheads="1"/>
          </p:cNvSpPr>
          <p:nvPr/>
        </p:nvSpPr>
        <p:spPr bwMode="auto">
          <a:xfrm>
            <a:off x="-180975" y="-195263"/>
            <a:ext cx="4867275" cy="5411837"/>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760095" lvl="1" indent="1270" eaLnBrk="1" hangingPunct="1">
              <a:spcBef>
                <a:spcPct val="0"/>
              </a:spcBef>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panose="020B0604020202020204" pitchFamily="34" charset="0"/>
              </a:rPr>
              <a:t>Today we remember the angel telling Mary that all things are possible to God, even for her elderly cousin Elizabeth to have a baby – John the Baptist. </a:t>
            </a:r>
          </a:p>
          <a:p>
            <a:pPr marL="760095" lvl="1" indent="1270" eaLnBrk="1" hangingPunct="1">
              <a:spcBef>
                <a:spcPct val="0"/>
              </a:spcBef>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panose="020B0604020202020204" pitchFamily="34" charset="0"/>
              </a:rPr>
              <a:t>When we fear the climate crisis is too big to solve, let’s take heart that nothing is impossible to God.</a:t>
            </a:r>
          </a:p>
          <a:p>
            <a:pPr marL="760095" lvl="1" indent="1270" eaLnBrk="1" hangingPunct="1">
              <a:spcBef>
                <a:spcPct val="0"/>
              </a:spcBef>
              <a:buFontTx/>
              <a:buNone/>
            </a:pPr>
            <a:endParaRPr lang="en-GB" altLang="en-US" sz="1800">
              <a:latin typeface="Arial" panose="020B0604020202020204" pitchFamily="34" charset="0"/>
            </a:endParaRPr>
          </a:p>
          <a:p>
            <a:pPr marL="760095" lvl="1" indent="1270">
              <a:spcBef>
                <a:spcPct val="0"/>
              </a:spcBef>
              <a:buFontTx/>
              <a:buNone/>
            </a:pPr>
            <a:r>
              <a:rPr lang="en-GB" altLang="en-US" sz="1900">
                <a:solidFill>
                  <a:srgbClr val="F1AE39"/>
                </a:solidFill>
                <a:latin typeface="Arial Rounded MT Bold"/>
                <a:cs typeface="Arial"/>
              </a:rPr>
              <a:t>God our Father, you made and treasure the Earth and every person on it. Help me to do the same.</a:t>
            </a:r>
            <a:endParaRPr lang="en-GB">
              <a:solidFill>
                <a:srgbClr val="000000"/>
              </a:solidFill>
            </a:endParaRPr>
          </a:p>
          <a:p>
            <a:pPr marL="760095" lvl="1" indent="1270">
              <a:spcBef>
                <a:spcPct val="0"/>
              </a:spcBef>
              <a:buFontTx/>
              <a:buNone/>
            </a:pPr>
            <a:r>
              <a:rPr lang="en-GB" altLang="en-US" sz="1900">
                <a:solidFill>
                  <a:srgbClr val="F1AE39"/>
                </a:solidFill>
                <a:latin typeface="Arial Rounded MT Bold"/>
                <a:cs typeface="Arial"/>
              </a:rPr>
              <a:t>Amen. </a:t>
            </a:r>
            <a:endParaRPr lang="en-GB"/>
          </a:p>
        </p:txBody>
      </p:sp>
      <p:sp>
        <p:nvSpPr>
          <p:cNvPr id="9" name="Action Button: Home 5">
            <a:hlinkClick r:id="rId3" action="ppaction://hlinksldjump" highlightClick="1"/>
            <a:extLst>
              <a:ext uri="{FF2B5EF4-FFF2-40B4-BE49-F238E27FC236}">
                <a16:creationId xmlns:a16="http://schemas.microsoft.com/office/drawing/2014/main" id="{B6CCD4C0-564C-4D2D-AF92-2FFBFC52C10B}"/>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3" name="Rectangle 2">
            <a:extLst>
              <a:ext uri="{FF2B5EF4-FFF2-40B4-BE49-F238E27FC236}">
                <a16:creationId xmlns:a16="http://schemas.microsoft.com/office/drawing/2014/main" id="{5C14A143-D0BB-4E35-A0EE-8E67BD1B129A}"/>
              </a:ext>
            </a:extLst>
          </p:cNvPr>
          <p:cNvSpPr>
            <a:spLocks noChangeArrowheads="1"/>
          </p:cNvSpPr>
          <p:nvPr/>
        </p:nvSpPr>
        <p:spPr bwMode="auto">
          <a:xfrm>
            <a:off x="5471160" y="238125"/>
            <a:ext cx="6403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400" b="1" i="1">
                <a:solidFill>
                  <a:schemeClr val="bg1"/>
                </a:solidFill>
                <a:latin typeface="Bradley Hand ITC" panose="03070402050302030203" pitchFamily="66" charset="0"/>
              </a:rPr>
              <a:t>“</a:t>
            </a:r>
            <a:r>
              <a:rPr lang="en-GB" altLang="en-US" sz="2000" i="1">
                <a:solidFill>
                  <a:schemeClr val="bg1"/>
                </a:solidFill>
                <a:latin typeface="Arial Rounded MT Bold" panose="020F0704030504030204" pitchFamily="34" charset="0"/>
              </a:rPr>
              <a:t>…nothing is impossible to God.”</a:t>
            </a:r>
          </a:p>
          <a:p>
            <a:pPr algn="r" eaLnBrk="1" hangingPunct="1">
              <a:spcBef>
                <a:spcPct val="0"/>
              </a:spcBef>
              <a:buFontTx/>
              <a:buNone/>
            </a:pPr>
            <a:r>
              <a:rPr lang="en-GB" altLang="en-US" sz="1600">
                <a:solidFill>
                  <a:schemeClr val="bg1"/>
                </a:solidFill>
                <a:latin typeface="Arial Rounded MT Bold" panose="020F0704030504030204" pitchFamily="34" charset="0"/>
              </a:rPr>
              <a:t>Luke 1:37</a:t>
            </a:r>
          </a:p>
        </p:txBody>
      </p:sp>
      <p:pic>
        <p:nvPicPr>
          <p:cNvPr id="8" name="Picture 7"/>
          <p:cNvPicPr>
            <a:picLocks noChangeAspect="1"/>
          </p:cNvPicPr>
          <p:nvPr/>
        </p:nvPicPr>
        <p:blipFill rotWithShape="1">
          <a:blip r:embed="rId5"/>
          <a:srcRect l="18640" t="19397" r="48162" b="27636"/>
          <a:stretch/>
        </p:blipFill>
        <p:spPr>
          <a:xfrm>
            <a:off x="5082987" y="2459852"/>
            <a:ext cx="4047565" cy="3630706"/>
          </a:xfrm>
          <a:prstGeom prst="rect">
            <a:avLst/>
          </a:prstGeom>
          <a:ln w="28575">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srgbClr val="FF0000"/>
                </a:solidFill>
                <a:latin typeface="Arial" panose="020B0604020202020204" pitchFamily="34" charset="0"/>
                <a:hlinkClick r:id="rId6"/>
              </a:rPr>
              <a:t>Listen and watch</a:t>
            </a:r>
            <a:r>
              <a:rPr lang="en-GB" altLang="en-US" sz="1900">
                <a:solidFill>
                  <a:srgbClr val="FF0000"/>
                </a:solidFill>
                <a:latin typeface="Arial" panose="020B0604020202020204" pitchFamily="34" charset="0"/>
              </a:rPr>
              <a:t> </a:t>
            </a:r>
            <a:r>
              <a:rPr lang="en-GB" altLang="en-US" sz="1900">
                <a:solidFill>
                  <a:prstClr val="white"/>
                </a:solidFill>
                <a:latin typeface="Arial" panose="020B0604020202020204" pitchFamily="34" charset="0"/>
              </a:rPr>
              <a:t>the students’ message being signed.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a:extLst>
              <a:ext uri="{FF2B5EF4-FFF2-40B4-BE49-F238E27FC236}">
                <a16:creationId xmlns:a16="http://schemas.microsoft.com/office/drawing/2014/main" id="{FCEB6F97-6AF5-42A5-A385-80C870C22EA4}"/>
              </a:ext>
            </a:extLst>
          </p:cNvPr>
          <p:cNvSpPr>
            <a:spLocks noChangeArrowheads="1"/>
          </p:cNvSpPr>
          <p:nvPr/>
        </p:nvSpPr>
        <p:spPr bwMode="auto">
          <a:xfrm>
            <a:off x="-120650" y="-331788"/>
            <a:ext cx="470535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Thursday 9 December</a:t>
            </a:r>
          </a:p>
        </p:txBody>
      </p:sp>
      <p:sp>
        <p:nvSpPr>
          <p:cNvPr id="5" name="Rectangle 4">
            <a:extLst>
              <a:ext uri="{FF2B5EF4-FFF2-40B4-BE49-F238E27FC236}">
                <a16:creationId xmlns:a16="http://schemas.microsoft.com/office/drawing/2014/main" id="{E2891F56-5587-466A-8215-0200B2A0ABF1}"/>
              </a:ext>
            </a:extLst>
          </p:cNvPr>
          <p:cNvSpPr>
            <a:spLocks noChangeArrowheads="1"/>
          </p:cNvSpPr>
          <p:nvPr/>
        </p:nvSpPr>
        <p:spPr bwMode="auto">
          <a:xfrm>
            <a:off x="-252413" y="993253"/>
            <a:ext cx="4837113" cy="4703088"/>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a:solidFill>
                  <a:srgbClr val="7C61A7"/>
                </a:solidFill>
                <a:latin typeface="Arial Rounded MT Bold" panose="020F0704030504030204" pitchFamily="34" charset="0"/>
                <a:ea typeface="Verdana" charset="0"/>
                <a:cs typeface="Verdana" charset="0"/>
              </a:rPr>
              <a:t>Beirut, a year on</a:t>
            </a:r>
            <a:endParaRPr lang="en-GB" sz="2800">
              <a:solidFill>
                <a:srgbClr val="7C61A7"/>
              </a:solidFill>
              <a:latin typeface="Arial Rounded MT Bold" panose="020F0704030504030204" pitchFamily="34" charset="0"/>
              <a:ea typeface="Verdana" pitchFamily="34" charset="0"/>
              <a:cs typeface="Verdana" pitchFamily="34" charset="0"/>
            </a:endParaRPr>
          </a:p>
          <a:p>
            <a:pPr marL="673100" lvl="1" eaLnBrk="1" fontAlgn="auto" hangingPunct="1">
              <a:spcBef>
                <a:spcPts val="0"/>
              </a:spcBef>
              <a:spcAft>
                <a:spcPts val="0"/>
              </a:spcAft>
              <a:defRPr/>
            </a:pPr>
            <a:endParaRPr lang="en-GB" sz="800">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In August last year, a huge explosion destroyed the port at Beirut, Lebanon. Many died and 300,000 homes were destroyed. </a:t>
            </a:r>
            <a:endParaRPr lang="en-GB" sz="1900">
              <a:solidFill>
                <a:schemeClr val="bg1"/>
              </a:solidFill>
              <a:ea typeface="Verdana" pitchFamily="34" charset="0"/>
            </a:endParaRP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ea typeface="Verdana" pitchFamily="34" charset="0"/>
              </a:rPr>
              <a:t>The Caritas network that CAFOD belongs to, including young volunteers like Sahar, sprang into action with emergency help. </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ea typeface="Verdana" pitchFamily="34" charset="0"/>
              </a:rPr>
              <a:t>A year later the country’s situation has been worsened by COVID-19 lockdowns and an economic crisis.</a:t>
            </a:r>
          </a:p>
        </p:txBody>
      </p:sp>
      <p:sp>
        <p:nvSpPr>
          <p:cNvPr id="26628" name="Rectangle 2">
            <a:extLst>
              <a:ext uri="{FF2B5EF4-FFF2-40B4-BE49-F238E27FC236}">
                <a16:creationId xmlns:a16="http://schemas.microsoft.com/office/drawing/2014/main" id="{DBB10A69-B608-4ECA-87B5-4126E6EF6C40}"/>
              </a:ext>
            </a:extLst>
          </p:cNvPr>
          <p:cNvSpPr>
            <a:spLocks noChangeArrowheads="1"/>
          </p:cNvSpPr>
          <p:nvPr/>
        </p:nvSpPr>
        <p:spPr bwMode="auto">
          <a:xfrm>
            <a:off x="7069138" y="273050"/>
            <a:ext cx="4705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“Do not be afraid, I will help you.”</a:t>
            </a:r>
          </a:p>
          <a:p>
            <a:pPr algn="r" eaLnBrk="1" hangingPunct="1">
              <a:spcBef>
                <a:spcPct val="0"/>
              </a:spcBef>
              <a:buFontTx/>
              <a:buNone/>
            </a:pPr>
            <a:r>
              <a:rPr lang="en-GB" altLang="en-US" sz="1600">
                <a:solidFill>
                  <a:schemeClr val="bg1"/>
                </a:solidFill>
                <a:latin typeface="Arial Rounded MT Bold" panose="020F0704030504030204" pitchFamily="34" charset="0"/>
              </a:rPr>
              <a:t>Isaiah 41:13</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838" y="2622737"/>
            <a:ext cx="5827935" cy="3279701"/>
          </a:xfrm>
          <a:prstGeom prst="rect">
            <a:avLst/>
          </a:prstGeom>
          <a:ln w="28575">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3">
            <a:extLst>
              <a:ext uri="{FF2B5EF4-FFF2-40B4-BE49-F238E27FC236}">
                <a16:creationId xmlns:a16="http://schemas.microsoft.com/office/drawing/2014/main" id="{55BFF839-5122-449B-85C6-976BE8AD39C1}"/>
              </a:ext>
            </a:extLst>
          </p:cNvPr>
          <p:cNvSpPr>
            <a:spLocks noChangeArrowheads="1"/>
          </p:cNvSpPr>
          <p:nvPr/>
        </p:nvSpPr>
        <p:spPr bwMode="auto">
          <a:xfrm>
            <a:off x="-146050" y="506413"/>
            <a:ext cx="4867275" cy="3968681"/>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900">
              <a:latin typeface="Arial" panose="020B0604020202020204" pitchFamily="34" charset="0"/>
            </a:endParaRPr>
          </a:p>
          <a:p>
            <a:pPr marL="647700" lvl="1" indent="1270" eaLnBrk="1" hangingPunct="1">
              <a:spcBef>
                <a:spcPct val="0"/>
              </a:spcBef>
              <a:buNone/>
            </a:pPr>
            <a:r>
              <a:rPr lang="en-GB" altLang="en-US" sz="1900">
                <a:solidFill>
                  <a:schemeClr val="bg1"/>
                </a:solidFill>
                <a:latin typeface="Arial"/>
                <a:cs typeface="Arial"/>
              </a:rPr>
              <a:t>You can hear Sahar talk about the emergency response and work done then in this </a:t>
            </a:r>
            <a:r>
              <a:rPr lang="en-GB" altLang="en-US" sz="1900">
                <a:solidFill>
                  <a:schemeClr val="bg1"/>
                </a:solidFill>
                <a:latin typeface="Arial"/>
                <a:cs typeface="Arial"/>
                <a:hlinkClick r:id="rId3">
                  <a:extLst>
                    <a:ext uri="{A12FA001-AC4F-418D-AE19-62706E023703}">
                      <ahyp:hlinkClr xmlns:ahyp="http://schemas.microsoft.com/office/drawing/2018/hyperlinkcolor" val="tx"/>
                    </a:ext>
                  </a:extLst>
                </a:hlinkClick>
              </a:rPr>
              <a:t>video</a:t>
            </a:r>
            <a:r>
              <a:rPr lang="en-GB" altLang="en-US" sz="1900">
                <a:solidFill>
                  <a:schemeClr val="bg1"/>
                </a:solidFill>
                <a:latin typeface="Arial"/>
                <a:cs typeface="Arial"/>
              </a:rPr>
              <a:t> (1:56).</a:t>
            </a:r>
          </a:p>
          <a:p>
            <a:pPr marL="647700" lvl="1" indent="1270" eaLnBrk="1" hangingPunct="1">
              <a:spcBef>
                <a:spcPct val="0"/>
              </a:spcBef>
              <a:buFont typeface="Arial" panose="020B0604020202020204" pitchFamily="34" charset="0"/>
              <a:buNone/>
            </a:pPr>
            <a:endParaRPr lang="en-GB" altLang="en-US" sz="1900">
              <a:solidFill>
                <a:schemeClr val="bg1"/>
              </a:solidFill>
              <a:latin typeface="Arial" panose="020B0604020202020204" pitchFamily="34" charset="0"/>
            </a:endParaRPr>
          </a:p>
          <a:p>
            <a:pPr marL="647700" lvl="1" indent="1270" eaLnBrk="1" hangingPunct="1">
              <a:spcBef>
                <a:spcPct val="0"/>
              </a:spcBef>
              <a:buFont typeface="Arial" panose="020B0604020202020204" pitchFamily="34" charset="0"/>
              <a:buNone/>
            </a:pPr>
            <a:r>
              <a:rPr lang="en-GB" altLang="en-US" sz="1900">
                <a:solidFill>
                  <a:schemeClr val="bg1"/>
                </a:solidFill>
                <a:latin typeface="Arial" panose="020B0604020202020204" pitchFamily="34" charset="0"/>
              </a:rPr>
              <a:t>Today’s reading tells us not to be afraid. God will help us go beyond our fears to serve others, as Sahar and her friends are doing.</a:t>
            </a:r>
          </a:p>
          <a:p>
            <a:pPr marL="647700" lvl="1" indent="1270" eaLnBrk="1" hangingPunct="1">
              <a:spcBef>
                <a:spcPct val="0"/>
              </a:spcBef>
              <a:buFontTx/>
              <a:buNone/>
            </a:pPr>
            <a:endParaRPr lang="en-GB" altLang="en-US" sz="1900">
              <a:latin typeface="Arial" panose="020B0604020202020204" pitchFamily="34" charset="0"/>
            </a:endParaRPr>
          </a:p>
          <a:p>
            <a:pPr marL="647700" lvl="1" indent="1270">
              <a:spcBef>
                <a:spcPct val="0"/>
              </a:spcBef>
              <a:buFontTx/>
              <a:buNone/>
            </a:pPr>
            <a:r>
              <a:rPr lang="en-GB" altLang="en-US" sz="1900">
                <a:solidFill>
                  <a:srgbClr val="F1AE39"/>
                </a:solidFill>
                <a:latin typeface="Arial Rounded MT Bold" panose="020F0704030504030204" pitchFamily="34" charset="0"/>
              </a:rPr>
              <a:t>Lord, I give my own fears to you. Show me how to help others too. Amen </a:t>
            </a:r>
          </a:p>
        </p:txBody>
      </p:sp>
      <p:sp>
        <p:nvSpPr>
          <p:cNvPr id="11" name="Rectangle 2">
            <a:extLst>
              <a:ext uri="{FF2B5EF4-FFF2-40B4-BE49-F238E27FC236}">
                <a16:creationId xmlns:a16="http://schemas.microsoft.com/office/drawing/2014/main" id="{D4399B22-F0BB-407B-B8FB-2DE36879588D}"/>
              </a:ext>
            </a:extLst>
          </p:cNvPr>
          <p:cNvSpPr>
            <a:spLocks noChangeArrowheads="1"/>
          </p:cNvSpPr>
          <p:nvPr/>
        </p:nvSpPr>
        <p:spPr bwMode="auto">
          <a:xfrm>
            <a:off x="7069138" y="273050"/>
            <a:ext cx="4705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“Do not be afraid, I will help you.”</a:t>
            </a:r>
          </a:p>
          <a:p>
            <a:pPr algn="r" eaLnBrk="1" hangingPunct="1">
              <a:spcBef>
                <a:spcPct val="0"/>
              </a:spcBef>
              <a:buFontTx/>
              <a:buNone/>
            </a:pPr>
            <a:r>
              <a:rPr lang="en-GB" altLang="en-US" sz="1600">
                <a:solidFill>
                  <a:schemeClr val="bg1"/>
                </a:solidFill>
                <a:latin typeface="Arial Rounded MT Bold" panose="020F0704030504030204" pitchFamily="34" charset="0"/>
              </a:rPr>
              <a:t>Isaiah 41:13</a:t>
            </a:r>
          </a:p>
        </p:txBody>
      </p:sp>
      <p:sp>
        <p:nvSpPr>
          <p:cNvPr id="10" name="Action Button: Home 5">
            <a:hlinkClick r:id="rId4" action="ppaction://hlinksldjump" highlightClick="1"/>
            <a:extLst>
              <a:ext uri="{FF2B5EF4-FFF2-40B4-BE49-F238E27FC236}">
                <a16:creationId xmlns:a16="http://schemas.microsoft.com/office/drawing/2014/main" id="{A29BAEEE-C838-4081-BA8E-B5EC21D63199}"/>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2838" y="2622737"/>
            <a:ext cx="5839840" cy="3279701"/>
          </a:xfrm>
          <a:prstGeom prst="rect">
            <a:avLst/>
          </a:prstGeom>
          <a:ln w="28575">
            <a:solidFill>
              <a:schemeClr val="bg1"/>
            </a:solidFill>
            <a:prstDash val="sysDot"/>
          </a:ln>
        </p:spPr>
      </p:pic>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hlinkClick r:id="rId7"/>
              </a:rPr>
              <a:t>Find out what else Caritas is doing</a:t>
            </a:r>
            <a:r>
              <a:rPr lang="en-GB" altLang="en-US" sz="1900">
                <a:solidFill>
                  <a:prstClr val="white"/>
                </a:solidFill>
                <a:latin typeface="Arial" panose="020B0604020202020204" pitchFamily="34" charset="0"/>
              </a:rPr>
              <a:t> to help the people of Lebanon.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FE629AB-EE24-414C-9C0D-4B0F5B280B7F}"/>
              </a:ext>
            </a:extLst>
          </p:cNvPr>
          <p:cNvSpPr>
            <a:spLocks noChangeArrowheads="1"/>
          </p:cNvSpPr>
          <p:nvPr/>
        </p:nvSpPr>
        <p:spPr bwMode="auto">
          <a:xfrm>
            <a:off x="5881688" y="179388"/>
            <a:ext cx="5992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the Lord your God… lead you </a:t>
            </a:r>
          </a:p>
          <a:p>
            <a:pPr algn="r" eaLnBrk="1" hangingPunct="1">
              <a:spcBef>
                <a:spcPct val="0"/>
              </a:spcBef>
              <a:buFontTx/>
              <a:buNone/>
            </a:pPr>
            <a:r>
              <a:rPr lang="en-GB" altLang="en-US" sz="2000" i="1">
                <a:solidFill>
                  <a:schemeClr val="bg1"/>
                </a:solidFill>
                <a:latin typeface="Arial Rounded MT Bold" panose="020F0704030504030204" pitchFamily="34" charset="0"/>
              </a:rPr>
              <a:t>in the way that you must go.”</a:t>
            </a:r>
          </a:p>
          <a:p>
            <a:pPr algn="r" eaLnBrk="1" hangingPunct="1">
              <a:spcBef>
                <a:spcPct val="0"/>
              </a:spcBef>
              <a:buFontTx/>
              <a:buNone/>
            </a:pPr>
            <a:r>
              <a:rPr lang="en-GB" altLang="en-US" sz="1600">
                <a:solidFill>
                  <a:schemeClr val="bg1"/>
                </a:solidFill>
                <a:latin typeface="Arial Rounded MT Bold" panose="020F0704030504030204" pitchFamily="34" charset="0"/>
              </a:rPr>
              <a:t>Isaiah 48:17</a:t>
            </a:r>
          </a:p>
        </p:txBody>
      </p:sp>
      <p:sp>
        <p:nvSpPr>
          <p:cNvPr id="11" name="Rectangle 4">
            <a:extLst>
              <a:ext uri="{FF2B5EF4-FFF2-40B4-BE49-F238E27FC236}">
                <a16:creationId xmlns:a16="http://schemas.microsoft.com/office/drawing/2014/main" id="{10D981C5-B2EE-4736-A4FD-7BA4FCE7DA6F}"/>
              </a:ext>
            </a:extLst>
          </p:cNvPr>
          <p:cNvSpPr>
            <a:spLocks noChangeArrowheads="1"/>
          </p:cNvSpPr>
          <p:nvPr/>
        </p:nvSpPr>
        <p:spPr bwMode="auto">
          <a:xfrm>
            <a:off x="-217488" y="976540"/>
            <a:ext cx="4813301" cy="5553015"/>
          </a:xfrm>
          <a:prstGeom prst="roundRect">
            <a:avLst>
              <a:gd name="adj" fmla="val 5079"/>
            </a:avLst>
          </a:prstGeom>
          <a:noFill/>
          <a:ln w="28575" cap="rnd">
            <a:noFill/>
            <a:prstDash val="sysDot"/>
            <a:round/>
            <a:headEnd/>
            <a:tailEnd/>
          </a:ln>
        </p:spPr>
        <p:txBody>
          <a:bodyPr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a:cs typeface="Verdana"/>
              </a:rPr>
              <a:t>Finding the way</a:t>
            </a:r>
            <a:endParaRPr lang="en-GB" sz="2800" b="1">
              <a:solidFill>
                <a:srgbClr val="7C61A7"/>
              </a:solidFill>
              <a:latin typeface="Arial Rounded MT Bold" panose="020F0704030504030204" pitchFamily="34" charset="0"/>
              <a:ea typeface="Verdana" charset="0"/>
              <a:cs typeface="Verdana" charset="0"/>
            </a:endParaRP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a:rPr>
              <a:t>In the last few years, many parishes have achieved our </a:t>
            </a:r>
            <a:r>
              <a:rPr lang="en-GB" sz="1900" i="1" err="1">
                <a:solidFill>
                  <a:schemeClr val="bg1"/>
                </a:solidFill>
                <a:ea typeface="Verdana"/>
              </a:rPr>
              <a:t>live</a:t>
            </a:r>
            <a:r>
              <a:rPr lang="en-GB" sz="1900" err="1">
                <a:solidFill>
                  <a:schemeClr val="bg1"/>
                </a:solidFill>
                <a:ea typeface="Verdana"/>
              </a:rPr>
              <a:t>simply</a:t>
            </a:r>
            <a:r>
              <a:rPr lang="en-GB" sz="1900">
                <a:solidFill>
                  <a:schemeClr val="bg1"/>
                </a:solidFill>
                <a:ea typeface="Verdana"/>
              </a:rPr>
              <a:t> award by taking steps to live simply, sustainably and in solidarity with the poor.</a:t>
            </a:r>
          </a:p>
          <a:p>
            <a:pPr marL="673100" lvl="1" eaLnBrk="1" fontAlgn="auto" hangingPunct="1">
              <a:spcBef>
                <a:spcPts val="0"/>
              </a:spcBef>
              <a:spcAft>
                <a:spcPts val="0"/>
              </a:spcAft>
              <a:defRPr/>
            </a:pPr>
            <a:endParaRPr lang="en-GB" sz="1900">
              <a:solidFill>
                <a:schemeClr val="bg1"/>
              </a:solidFill>
              <a:ea typeface="Verdana"/>
            </a:endParaRPr>
          </a:p>
          <a:p>
            <a:pPr marL="673100" lvl="1" eaLnBrk="1" fontAlgn="auto" hangingPunct="1">
              <a:spcBef>
                <a:spcPts val="0"/>
              </a:spcBef>
              <a:spcAft>
                <a:spcPts val="0"/>
              </a:spcAft>
              <a:defRPr/>
            </a:pPr>
            <a:r>
              <a:rPr lang="en-GB" sz="1900">
                <a:solidFill>
                  <a:schemeClr val="bg1"/>
                </a:solidFill>
                <a:ea typeface="Verdana"/>
              </a:rPr>
              <a:t>St Thomas More School, Walsall also took part and received their award this year after involving the whole school in a range of actions – from fundraising for our global neighbours and campaigning on climate change to improving the school garden and ending use of plastic cutlery in the canteen.</a:t>
            </a:r>
          </a:p>
          <a:p>
            <a:pPr marL="673100" lvl="1" eaLnBrk="1" fontAlgn="auto" hangingPunct="1">
              <a:spcBef>
                <a:spcPts val="0"/>
              </a:spcBef>
              <a:spcAft>
                <a:spcPts val="0"/>
              </a:spcAft>
              <a:defRPr/>
            </a:pPr>
            <a:endParaRPr lang="en-GB" sz="1900">
              <a:solidFill>
                <a:srgbClr val="20294F"/>
              </a:solidFill>
              <a:ea typeface="Verdana"/>
            </a:endParaRPr>
          </a:p>
        </p:txBody>
      </p:sp>
      <p:sp>
        <p:nvSpPr>
          <p:cNvPr id="28676" name="TextBox 3">
            <a:extLst>
              <a:ext uri="{FF2B5EF4-FFF2-40B4-BE49-F238E27FC236}">
                <a16:creationId xmlns:a16="http://schemas.microsoft.com/office/drawing/2014/main" id="{EA75B5DB-7A84-49D2-AEBF-D3EAE4ED3987}"/>
              </a:ext>
            </a:extLst>
          </p:cNvPr>
          <p:cNvSpPr>
            <a:spLocks noChangeArrowheads="1"/>
          </p:cNvSpPr>
          <p:nvPr/>
        </p:nvSpPr>
        <p:spPr bwMode="auto">
          <a:xfrm>
            <a:off x="-84138" y="-196850"/>
            <a:ext cx="467995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Friday 10 December</a:t>
            </a:r>
            <a:endParaRPr lang="en-GB" altLang="en-US" sz="1900">
              <a:solidFill>
                <a:schemeClr val="bg1"/>
              </a:solidFill>
              <a:latin typeface="Arial Rounded MT Bold"/>
              <a:cs typeface="Aria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838" y="2105099"/>
            <a:ext cx="5697817" cy="3797340"/>
          </a:xfrm>
          <a:prstGeom prst="rect">
            <a:avLst/>
          </a:prstGeom>
          <a:ln w="28575">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id="{F1EB0376-BE46-4580-843B-9F1A457ED9F2}"/>
              </a:ext>
            </a:extLst>
          </p:cNvPr>
          <p:cNvSpPr>
            <a:spLocks noChangeArrowheads="1"/>
          </p:cNvSpPr>
          <p:nvPr/>
        </p:nvSpPr>
        <p:spPr bwMode="auto">
          <a:xfrm>
            <a:off x="-204788" y="75406"/>
            <a:ext cx="4867275" cy="4533394"/>
          </a:xfrm>
          <a:prstGeom prst="roundRect">
            <a:avLst>
              <a:gd name="adj" fmla="val 4810"/>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a:solidFill>
                <a:srgbClr val="FF0000"/>
              </a:solidFill>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endParaRPr lang="en-GB">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r>
              <a:rPr lang="en-GB" sz="1900" err="1">
                <a:solidFill>
                  <a:schemeClr val="bg1"/>
                </a:solidFill>
                <a:latin typeface="Arial"/>
                <a:ea typeface="Verdana"/>
                <a:cs typeface="Arial"/>
              </a:rPr>
              <a:t>Laurna</a:t>
            </a:r>
            <a:r>
              <a:rPr lang="en-GB" sz="1900">
                <a:solidFill>
                  <a:schemeClr val="bg1"/>
                </a:solidFill>
                <a:latin typeface="Arial"/>
                <a:ea typeface="Verdana"/>
                <a:cs typeface="Arial"/>
              </a:rPr>
              <a:t> in Year 11 commented that working for the award made her realise that, “When we care for the world we come closer to God as his stewards”.</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ea typeface="Verdana" pitchFamily="34" charset="0"/>
              </a:rPr>
              <a:t>Advent is a good time to think:</a:t>
            </a:r>
          </a:p>
          <a:p>
            <a:pPr marL="673100" lvl="1" eaLnBrk="1" fontAlgn="auto" hangingPunct="1">
              <a:spcBef>
                <a:spcPts val="0"/>
              </a:spcBef>
              <a:spcAft>
                <a:spcPts val="0"/>
              </a:spcAft>
              <a:defRPr/>
            </a:pPr>
            <a:r>
              <a:rPr lang="en-GB" sz="1900">
                <a:solidFill>
                  <a:schemeClr val="bg1"/>
                </a:solidFill>
                <a:ea typeface="Verdana" pitchFamily="34" charset="0"/>
              </a:rPr>
              <a:t>Where is God leading</a:t>
            </a:r>
            <a:r>
              <a:rPr lang="en-GB" sz="1900" i="1">
                <a:solidFill>
                  <a:schemeClr val="bg1"/>
                </a:solidFill>
                <a:ea typeface="Verdana" pitchFamily="34" charset="0"/>
              </a:rPr>
              <a:t> me</a:t>
            </a:r>
            <a:r>
              <a:rPr lang="en-GB" sz="1900">
                <a:solidFill>
                  <a:schemeClr val="bg1"/>
                </a:solidFill>
                <a:ea typeface="Verdana" pitchFamily="34" charset="0"/>
              </a:rPr>
              <a:t>? </a:t>
            </a:r>
          </a:p>
          <a:p>
            <a:pPr marL="673100" lvl="1" eaLnBrk="1" fontAlgn="auto" hangingPunct="1">
              <a:spcBef>
                <a:spcPts val="0"/>
              </a:spcBef>
              <a:spcAft>
                <a:spcPts val="0"/>
              </a:spcAft>
              <a:defRPr/>
            </a:pPr>
            <a:r>
              <a:rPr lang="en-GB" sz="1900">
                <a:solidFill>
                  <a:schemeClr val="bg1"/>
                </a:solidFill>
                <a:ea typeface="Verdana" pitchFamily="34" charset="0"/>
              </a:rPr>
              <a:t>What does God want </a:t>
            </a:r>
            <a:r>
              <a:rPr lang="en-GB" sz="1900" i="1">
                <a:solidFill>
                  <a:schemeClr val="bg1"/>
                </a:solidFill>
                <a:ea typeface="Verdana" pitchFamily="34" charset="0"/>
              </a:rPr>
              <a:t>me</a:t>
            </a:r>
            <a:r>
              <a:rPr lang="en-GB" sz="1900">
                <a:solidFill>
                  <a:schemeClr val="bg1"/>
                </a:solidFill>
                <a:ea typeface="Verdana" pitchFamily="34" charset="0"/>
              </a:rPr>
              <a:t> to do?</a:t>
            </a:r>
          </a:p>
          <a:p>
            <a:pPr marL="673100" lvl="1" eaLnBrk="1" fontAlgn="auto" hangingPunct="1">
              <a:spcBef>
                <a:spcPts val="0"/>
              </a:spcBef>
              <a:spcAft>
                <a:spcPts val="0"/>
              </a:spcAft>
              <a:defRPr/>
            </a:pPr>
            <a:endParaRPr lang="en-GB" sz="1900">
              <a:ea typeface="Verdana" pitchFamily="34" charset="0"/>
            </a:endParaRPr>
          </a:p>
          <a:p>
            <a:pPr marL="673100" lvl="1" eaLnBrk="1" fontAlgn="auto" hangingPunct="1">
              <a:spcBef>
                <a:spcPts val="0"/>
              </a:spcBef>
              <a:spcAft>
                <a:spcPts val="0"/>
              </a:spcAft>
              <a:defRPr/>
            </a:pPr>
            <a:r>
              <a:rPr lang="en-GB" sz="1900">
                <a:solidFill>
                  <a:srgbClr val="F1AE39"/>
                </a:solidFill>
                <a:latin typeface="Arial Rounded MT Bold"/>
                <a:cs typeface="Arial"/>
              </a:rPr>
              <a:t>Lord, lead me on the way that I should go.</a:t>
            </a:r>
          </a:p>
          <a:p>
            <a:pPr marL="673100" lvl="1">
              <a:spcBef>
                <a:spcPts val="0"/>
              </a:spcBef>
              <a:spcAft>
                <a:spcPts val="0"/>
              </a:spcAft>
              <a:defRPr/>
            </a:pPr>
            <a:r>
              <a:rPr lang="en-GB" sz="1900">
                <a:solidFill>
                  <a:srgbClr val="F1AE39"/>
                </a:solidFill>
                <a:latin typeface="Arial Rounded MT Bold"/>
                <a:cs typeface="Arial"/>
              </a:rPr>
              <a:t>Amen. </a:t>
            </a:r>
            <a:endParaRPr lang="en-GB"/>
          </a:p>
        </p:txBody>
      </p:sp>
      <p:sp>
        <p:nvSpPr>
          <p:cNvPr id="8" name="Rectangle 2">
            <a:extLst>
              <a:ext uri="{FF2B5EF4-FFF2-40B4-BE49-F238E27FC236}">
                <a16:creationId xmlns:a16="http://schemas.microsoft.com/office/drawing/2014/main" id="{63D0D1C1-4473-4CC9-9651-60807B64F082}"/>
              </a:ext>
            </a:extLst>
          </p:cNvPr>
          <p:cNvSpPr>
            <a:spLocks noChangeArrowheads="1"/>
          </p:cNvSpPr>
          <p:nvPr/>
        </p:nvSpPr>
        <p:spPr bwMode="auto">
          <a:xfrm>
            <a:off x="5881688" y="179388"/>
            <a:ext cx="5992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the Lord your God… lead you </a:t>
            </a:r>
          </a:p>
          <a:p>
            <a:pPr algn="r" eaLnBrk="1" hangingPunct="1">
              <a:spcBef>
                <a:spcPct val="0"/>
              </a:spcBef>
              <a:buFontTx/>
              <a:buNone/>
            </a:pPr>
            <a:r>
              <a:rPr lang="en-GB" altLang="en-US" sz="2000" i="1">
                <a:solidFill>
                  <a:schemeClr val="bg1"/>
                </a:solidFill>
                <a:latin typeface="Arial Rounded MT Bold" panose="020F0704030504030204" pitchFamily="34" charset="0"/>
              </a:rPr>
              <a:t>in the way that you must go.”</a:t>
            </a:r>
          </a:p>
          <a:p>
            <a:pPr algn="r" eaLnBrk="1" hangingPunct="1">
              <a:spcBef>
                <a:spcPct val="0"/>
              </a:spcBef>
              <a:buFontTx/>
              <a:buNone/>
            </a:pPr>
            <a:r>
              <a:rPr lang="en-GB" altLang="en-US" sz="1600">
                <a:solidFill>
                  <a:schemeClr val="bg1"/>
                </a:solidFill>
                <a:latin typeface="Arial Rounded MT Bold" panose="020F0704030504030204" pitchFamily="34" charset="0"/>
              </a:rPr>
              <a:t>Isaiah 48:17</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900">
                <a:solidFill>
                  <a:prstClr val="white"/>
                </a:solidFill>
                <a:latin typeface="Arial" panose="020B0604020202020204" pitchFamily="34" charset="0"/>
              </a:rPr>
              <a:t>Find out about the </a:t>
            </a:r>
            <a:r>
              <a:rPr lang="en-GB" altLang="en-US" sz="1900" i="1" err="1">
                <a:solidFill>
                  <a:prstClr val="white"/>
                </a:solidFill>
                <a:latin typeface="Arial" panose="020B0604020202020204" pitchFamily="34" charset="0"/>
                <a:hlinkClick r:id="rId5"/>
              </a:rPr>
              <a:t>live</a:t>
            </a:r>
            <a:r>
              <a:rPr lang="en-GB" altLang="en-US" sz="1900" err="1">
                <a:solidFill>
                  <a:prstClr val="white"/>
                </a:solidFill>
                <a:latin typeface="Arial" panose="020B0604020202020204" pitchFamily="34" charset="0"/>
                <a:hlinkClick r:id="rId5"/>
              </a:rPr>
              <a:t>simply</a:t>
            </a:r>
            <a:r>
              <a:rPr lang="en-GB" altLang="en-US" sz="1900">
                <a:solidFill>
                  <a:prstClr val="white"/>
                </a:solidFill>
                <a:latin typeface="Arial" panose="020B0604020202020204" pitchFamily="34" charset="0"/>
                <a:hlinkClick r:id="rId5"/>
              </a:rPr>
              <a:t> award</a:t>
            </a:r>
            <a:endParaRPr lang="en-GB" altLang="en-US" sz="180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CFBA98AE-3B77-47FF-BC67-F5457717F5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2838" y="2105099"/>
            <a:ext cx="5697817" cy="3797340"/>
          </a:xfrm>
          <a:prstGeom prst="rect">
            <a:avLst/>
          </a:prstGeom>
          <a:ln w="28575">
            <a:solidFill>
              <a:schemeClr val="bg1"/>
            </a:solidFill>
            <a:prstDash val="sysDot"/>
          </a:ln>
        </p:spPr>
      </p:pic>
      <p:sp>
        <p:nvSpPr>
          <p:cNvPr id="13" name="Action Button: Home 5">
            <a:hlinkClick r:id="rId7" action="ppaction://hlinksldjump" highlightClick="1"/>
            <a:extLst>
              <a:ext uri="{FF2B5EF4-FFF2-40B4-BE49-F238E27FC236}">
                <a16:creationId xmlns:a16="http://schemas.microsoft.com/office/drawing/2014/main" id="{5D024C68-48C1-44F5-AD58-BCF3AA3D3CFD}"/>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3">
            <a:extLst>
              <a:ext uri="{FF2B5EF4-FFF2-40B4-BE49-F238E27FC236}">
                <a16:creationId xmlns:a16="http://schemas.microsoft.com/office/drawing/2014/main" id="{EAF9DEE5-11BB-45C1-8BF2-ED499FADD465}"/>
              </a:ext>
            </a:extLst>
          </p:cNvPr>
          <p:cNvSpPr>
            <a:spLocks noChangeArrowheads="1"/>
          </p:cNvSpPr>
          <p:nvPr/>
        </p:nvSpPr>
        <p:spPr bwMode="auto">
          <a:xfrm>
            <a:off x="-201613" y="-260350"/>
            <a:ext cx="481330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Saturday 11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13FF5567-E334-42C1-91BE-F2CD47C9220A}"/>
              </a:ext>
            </a:extLst>
          </p:cNvPr>
          <p:cNvSpPr>
            <a:spLocks noChangeArrowheads="1"/>
          </p:cNvSpPr>
          <p:nvPr/>
        </p:nvSpPr>
        <p:spPr bwMode="auto">
          <a:xfrm>
            <a:off x="-201613" y="971027"/>
            <a:ext cx="4813301" cy="4829770"/>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Go Green Harvest</a:t>
            </a:r>
          </a:p>
          <a:p>
            <a:pPr marL="673100" lvl="1" eaLnBrk="1" fontAlgn="auto" hangingPunct="1">
              <a:spcBef>
                <a:spcPts val="0"/>
              </a:spcBef>
              <a:spcAft>
                <a:spcPts val="0"/>
              </a:spcAft>
              <a:defRPr/>
            </a:pPr>
            <a:endParaRPr lang="en-GB" sz="800">
              <a:solidFill>
                <a:srgbClr val="FF0000"/>
              </a:solidFill>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At Harvest, we asked schools to do Go Green fundraising to brighten up the world.</a:t>
            </a:r>
            <a:endParaRPr lang="en-GB" sz="1900">
              <a:solidFill>
                <a:schemeClr val="bg1"/>
              </a:solidFill>
              <a:ea typeface="Verdana" charset="0"/>
            </a:endParaRP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Around England and Wales we saw pea green soup lunches going on, students dressing in green or dying their hair green, bright green bake sales… and many more creative ways to do green fundraising!</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You recognised the need and responded.</a:t>
            </a:r>
          </a:p>
          <a:p>
            <a:pPr marL="673100" lvl="1" eaLnBrk="1" fontAlgn="auto" hangingPunct="1">
              <a:spcBef>
                <a:spcPts val="0"/>
              </a:spcBef>
              <a:spcAft>
                <a:spcPts val="0"/>
              </a:spcAft>
              <a:defRPr/>
            </a:pPr>
            <a:endParaRPr lang="en-GB" sz="800">
              <a:latin typeface="Verdana" charset="0"/>
              <a:ea typeface="Verdana" charset="0"/>
              <a:cs typeface="Verdana" charset="0"/>
            </a:endParaRPr>
          </a:p>
        </p:txBody>
      </p:sp>
      <p:sp>
        <p:nvSpPr>
          <p:cNvPr id="30725" name="Rectangle 2">
            <a:extLst>
              <a:ext uri="{FF2B5EF4-FFF2-40B4-BE49-F238E27FC236}">
                <a16:creationId xmlns:a16="http://schemas.microsoft.com/office/drawing/2014/main" id="{C4887F95-7216-4D45-82F2-28DDC08AFCEC}"/>
              </a:ext>
            </a:extLst>
          </p:cNvPr>
          <p:cNvSpPr>
            <a:spLocks noChangeArrowheads="1"/>
          </p:cNvSpPr>
          <p:nvPr/>
        </p:nvSpPr>
        <p:spPr bwMode="auto">
          <a:xfrm>
            <a:off x="7580314" y="220663"/>
            <a:ext cx="42941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“Elijah has come already and they did not recognise him…”</a:t>
            </a:r>
          </a:p>
          <a:p>
            <a:pPr algn="r" eaLnBrk="1" hangingPunct="1">
              <a:spcBef>
                <a:spcPct val="0"/>
              </a:spcBef>
              <a:buFontTx/>
              <a:buNone/>
            </a:pPr>
            <a:r>
              <a:rPr lang="en-GB" altLang="en-US" sz="1600">
                <a:solidFill>
                  <a:schemeClr val="bg1"/>
                </a:solidFill>
                <a:latin typeface="Arial Rounded MT Bold" panose="020F0704030504030204" pitchFamily="34" charset="0"/>
              </a:rPr>
              <a:t>Matthew 17:12</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812" y="2238444"/>
            <a:ext cx="4591877" cy="3493225"/>
          </a:xfrm>
          <a:prstGeom prst="rect">
            <a:avLst/>
          </a:prstGeom>
          <a:ln w="28575" cap="rnd">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69332"/>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800">
                <a:solidFill>
                  <a:schemeClr val="bg1"/>
                </a:solidFill>
                <a:latin typeface="Arial" panose="020B0604020202020204" pitchFamily="34" charset="0"/>
              </a:rPr>
              <a:t>Use our </a:t>
            </a:r>
            <a:r>
              <a:rPr lang="en-GB" altLang="en-US" sz="1800">
                <a:solidFill>
                  <a:schemeClr val="bg1"/>
                </a:solidFill>
                <a:latin typeface="Arial" panose="020B0604020202020204" pitchFamily="34" charset="0"/>
                <a:hlinkClick r:id="rId5"/>
              </a:rPr>
              <a:t>World Gifts Christmas poster </a:t>
            </a:r>
            <a:r>
              <a:rPr lang="en-GB" altLang="en-US" sz="1800">
                <a:solidFill>
                  <a:schemeClr val="bg1"/>
                </a:solidFill>
                <a:latin typeface="Arial" panose="020B0604020202020204" pitchFamily="34" charset="0"/>
              </a:rPr>
              <a:t>to replace cards in class this year.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807" r="11653"/>
          <a:stretch/>
        </p:blipFill>
        <p:spPr>
          <a:xfrm>
            <a:off x="4940298" y="2328018"/>
            <a:ext cx="4203701" cy="3759648"/>
          </a:xfrm>
          <a:prstGeom prst="rect">
            <a:avLst/>
          </a:prstGeom>
          <a:ln w="28575">
            <a:solidFill>
              <a:schemeClr val="bg1"/>
            </a:solidFill>
            <a:prstDash val="sysDot"/>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27" name="Rectangle 4">
            <a:extLst>
              <a:ext uri="{FF2B5EF4-FFF2-40B4-BE49-F238E27FC236}">
                <a16:creationId xmlns:a16="http://schemas.microsoft.com/office/drawing/2014/main" id="{14E6A10B-A6D3-4A0C-877F-E6795DFE5442}"/>
              </a:ext>
            </a:extLst>
          </p:cNvPr>
          <p:cNvSpPr>
            <a:spLocks noChangeArrowheads="1"/>
          </p:cNvSpPr>
          <p:nvPr/>
        </p:nvSpPr>
        <p:spPr bwMode="auto">
          <a:xfrm>
            <a:off x="-429873" y="1379011"/>
            <a:ext cx="4964113" cy="4576405"/>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Wake up!</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Waiting has been a big part of this year - waiting for a jab or a test result, waiting to see if school was open again, waiting in petrol queues... </a:t>
            </a:r>
          </a:p>
          <a:p>
            <a:pPr marL="673100" lvl="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Many communities that CAFOD works with eagerly awaited world leaders’ decisions at their COP26 meeting to tackle climate change. (More on that later in this calendar).</a:t>
            </a:r>
            <a:endParaRPr lang="en-GB" sz="1900">
              <a:solidFill>
                <a:schemeClr val="bg1"/>
              </a:solidFill>
              <a:ea typeface="Verdana" charset="0"/>
            </a:endParaRPr>
          </a:p>
          <a:p>
            <a:pPr marL="673100" lvl="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Advent is about waiting too. </a:t>
            </a:r>
            <a:endParaRPr lang="en-GB" sz="1900">
              <a:solidFill>
                <a:schemeClr val="bg1"/>
              </a:solidFill>
              <a:ea typeface="Verdana" charset="0"/>
            </a:endParaRPr>
          </a:p>
        </p:txBody>
      </p:sp>
      <p:sp>
        <p:nvSpPr>
          <p:cNvPr id="4099" name="TextBox 3">
            <a:extLst>
              <a:ext uri="{FF2B5EF4-FFF2-40B4-BE49-F238E27FC236}">
                <a16:creationId xmlns:a16="http://schemas.microsoft.com/office/drawing/2014/main" id="{C30E968F-A774-48FD-BBF8-25A602242186}"/>
              </a:ext>
            </a:extLst>
          </p:cNvPr>
          <p:cNvSpPr>
            <a:spLocks noChangeArrowheads="1"/>
          </p:cNvSpPr>
          <p:nvPr/>
        </p:nvSpPr>
        <p:spPr bwMode="auto">
          <a:xfrm>
            <a:off x="-259820" y="-312738"/>
            <a:ext cx="4772026" cy="1362075"/>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Sunday 28 November</a:t>
            </a:r>
            <a:br>
              <a:rPr lang="en-GB" altLang="en-US" sz="1900" i="1">
                <a:latin typeface="Arial Rounded MT Bold" panose="020F0704030504030204" pitchFamily="34" charset="0"/>
              </a:rPr>
            </a:br>
            <a:r>
              <a:rPr lang="en-GB" altLang="en-US" sz="1900" i="1">
                <a:solidFill>
                  <a:schemeClr val="bg1"/>
                </a:solidFill>
                <a:latin typeface="Arial Rounded MT Bold"/>
                <a:cs typeface="Arial"/>
              </a:rPr>
              <a:t>First Sunday of Advent</a:t>
            </a:r>
            <a:endParaRPr lang="en-GB" altLang="en-US" sz="1900">
              <a:solidFill>
                <a:schemeClr val="bg1"/>
              </a:solidFill>
              <a:latin typeface="Arial Rounded MT Bold"/>
              <a:cs typeface="Arial"/>
            </a:endParaRPr>
          </a:p>
        </p:txBody>
      </p:sp>
      <p:sp>
        <p:nvSpPr>
          <p:cNvPr id="4102" name="Rectangle 1">
            <a:extLst>
              <a:ext uri="{FF2B5EF4-FFF2-40B4-BE49-F238E27FC236}">
                <a16:creationId xmlns:a16="http://schemas.microsoft.com/office/drawing/2014/main" id="{815FB931-FF20-4DB5-B08E-97539A46855A}"/>
              </a:ext>
            </a:extLst>
          </p:cNvPr>
          <p:cNvSpPr>
            <a:spLocks noChangeArrowheads="1"/>
          </p:cNvSpPr>
          <p:nvPr/>
        </p:nvSpPr>
        <p:spPr bwMode="auto">
          <a:xfrm>
            <a:off x="6407150" y="193675"/>
            <a:ext cx="5467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Stay awake, because you do not know when the master of the house is coming.”</a:t>
            </a:r>
          </a:p>
          <a:p>
            <a:pPr algn="r">
              <a:spcBef>
                <a:spcPct val="0"/>
              </a:spcBef>
              <a:buFontTx/>
              <a:buNone/>
            </a:pPr>
            <a:r>
              <a:rPr lang="en-GB" altLang="en-US" sz="1600">
                <a:solidFill>
                  <a:schemeClr val="bg1"/>
                </a:solidFill>
                <a:latin typeface="Arial Rounded MT Bold" panose="020F0704030504030204" pitchFamily="34" charset="0"/>
              </a:rPr>
              <a:t>Mark 13:35</a:t>
            </a:r>
          </a:p>
        </p:txBody>
      </p:sp>
      <p:sp>
        <p:nvSpPr>
          <p:cNvPr id="3" name="Right Arrow 2">
            <a:hlinkClick r:id="rId5" action="ppaction://hlinksldjump"/>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a:extLst>
              <a:ext uri="{FF2B5EF4-FFF2-40B4-BE49-F238E27FC236}">
                <a16:creationId xmlns:a16="http://schemas.microsoft.com/office/drawing/2014/main" id="{46190230-00A5-4292-A761-527A859D79E2}"/>
              </a:ext>
            </a:extLst>
          </p:cNvPr>
          <p:cNvSpPr>
            <a:spLocks noChangeArrowheads="1"/>
          </p:cNvSpPr>
          <p:nvPr/>
        </p:nvSpPr>
        <p:spPr bwMode="auto">
          <a:xfrm>
            <a:off x="-253206" y="-160338"/>
            <a:ext cx="4867275" cy="6023610"/>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solidFill>
                <a:srgbClr val="FF0000"/>
              </a:solidFill>
              <a:latin typeface="Verdana" panose="020B0604030504040204" pitchFamily="34" charset="0"/>
              <a:ea typeface="Verdana" panose="020B060403050404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In today’s gospel, people did not recognise that the spirit of the Prophet Elijah, whose return had been awaited, was present in John the Baptist. </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Perhaps people didn’t want to see. Recognising the truth of what is going on around us obliges us to do something about it.</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What is happening around me that I have not recognised?</a:t>
            </a:r>
          </a:p>
          <a:p>
            <a:pPr>
              <a:spcBef>
                <a:spcPct val="0"/>
              </a:spcBef>
              <a:buFontTx/>
              <a:buNone/>
            </a:pPr>
            <a:endParaRPr lang="en-GB" altLang="en-US" sz="1900">
              <a:latin typeface="Arial" panose="020B0604020202020204" pitchFamily="34" charset="0"/>
            </a:endParaRPr>
          </a:p>
          <a:p>
            <a:pPr marL="760095" lvl="1" indent="1270">
              <a:spcBef>
                <a:spcPct val="0"/>
              </a:spcBef>
              <a:buFontTx/>
              <a:buNone/>
            </a:pPr>
            <a:r>
              <a:rPr lang="en-GB" altLang="en-US" sz="1900">
                <a:solidFill>
                  <a:srgbClr val="F1AE39"/>
                </a:solidFill>
                <a:latin typeface="Arial Rounded MT Bold" panose="020F0704030504030204" pitchFamily="34" charset="0"/>
              </a:rPr>
              <a:t>God of Wisdom, help me to </a:t>
            </a:r>
          </a:p>
          <a:p>
            <a:pPr marL="760095" lvl="1" indent="1270">
              <a:spcBef>
                <a:spcPct val="0"/>
              </a:spcBef>
              <a:buFontTx/>
              <a:buNone/>
            </a:pPr>
            <a:r>
              <a:rPr lang="en-GB" altLang="en-US" sz="1900">
                <a:solidFill>
                  <a:srgbClr val="F1AE39"/>
                </a:solidFill>
                <a:latin typeface="Arial Rounded MT Bold"/>
                <a:cs typeface="Arial"/>
              </a:rPr>
              <a:t>see the truth and to accept the challenge to respond.</a:t>
            </a:r>
          </a:p>
          <a:p>
            <a:pPr marL="760095" lvl="1" indent="1270">
              <a:spcBef>
                <a:spcPct val="0"/>
              </a:spcBef>
              <a:buFontTx/>
              <a:buNone/>
            </a:pPr>
            <a:r>
              <a:rPr lang="en-GB" altLang="en-US" sz="1900">
                <a:solidFill>
                  <a:srgbClr val="F1AE39"/>
                </a:solidFill>
                <a:latin typeface="Arial Rounded MT Bold"/>
                <a:cs typeface="Arial"/>
              </a:rPr>
              <a:t>Amen.</a:t>
            </a:r>
            <a:endParaRPr lang="en-GB"/>
          </a:p>
        </p:txBody>
      </p:sp>
      <p:sp>
        <p:nvSpPr>
          <p:cNvPr id="8" name="Rectangle 2">
            <a:extLst>
              <a:ext uri="{FF2B5EF4-FFF2-40B4-BE49-F238E27FC236}">
                <a16:creationId xmlns:a16="http://schemas.microsoft.com/office/drawing/2014/main" id="{776C352E-097D-4C60-83BF-E214527F4AC4}"/>
              </a:ext>
            </a:extLst>
          </p:cNvPr>
          <p:cNvSpPr>
            <a:spLocks noChangeArrowheads="1"/>
          </p:cNvSpPr>
          <p:nvPr/>
        </p:nvSpPr>
        <p:spPr bwMode="auto">
          <a:xfrm>
            <a:off x="7580314" y="220663"/>
            <a:ext cx="42941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“Elijah has come already and they did not recognise him…”</a:t>
            </a:r>
          </a:p>
          <a:p>
            <a:pPr algn="r" eaLnBrk="1" hangingPunct="1">
              <a:spcBef>
                <a:spcPct val="0"/>
              </a:spcBef>
              <a:buFontTx/>
              <a:buNone/>
            </a:pPr>
            <a:r>
              <a:rPr lang="en-GB" altLang="en-US" sz="1600">
                <a:solidFill>
                  <a:schemeClr val="bg1"/>
                </a:solidFill>
                <a:latin typeface="Arial Rounded MT Bold" panose="020F0704030504030204" pitchFamily="34" charset="0"/>
              </a:rPr>
              <a:t>Matthew 17:12</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Remind yourself of our </a:t>
            </a:r>
            <a:r>
              <a:rPr lang="en-GB" altLang="en-US" sz="1900">
                <a:solidFill>
                  <a:prstClr val="white"/>
                </a:solidFill>
                <a:latin typeface="Arial" panose="020B0604020202020204" pitchFamily="34" charset="0"/>
                <a:hlinkClick r:id="rId4"/>
              </a:rPr>
              <a:t>Go Green harvest film</a:t>
            </a:r>
            <a:r>
              <a:rPr lang="en-GB" altLang="en-US" sz="1900">
                <a:solidFill>
                  <a:prstClr val="white"/>
                </a:solidFill>
                <a:latin typeface="Arial" panose="020B0604020202020204" pitchFamily="34" charset="0"/>
              </a:rPr>
              <a:t> for Family Fast Day.</a:t>
            </a:r>
          </a:p>
        </p:txBody>
      </p:sp>
      <p:pic>
        <p:nvPicPr>
          <p:cNvPr id="2" name="Picture 1">
            <a:extLst>
              <a:ext uri="{FF2B5EF4-FFF2-40B4-BE49-F238E27FC236}">
                <a16:creationId xmlns:a16="http://schemas.microsoft.com/office/drawing/2014/main" id="{1FF4CFD5-D615-4C96-817B-9194C6358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812" y="2238444"/>
            <a:ext cx="4591877" cy="3493225"/>
          </a:xfrm>
          <a:prstGeom prst="rect">
            <a:avLst/>
          </a:prstGeom>
          <a:ln w="28575" cap="rnd">
            <a:solidFill>
              <a:schemeClr val="bg1"/>
            </a:solidFill>
            <a:prstDash val="sysDot"/>
          </a:ln>
        </p:spPr>
      </p:pic>
      <p:sp>
        <p:nvSpPr>
          <p:cNvPr id="11" name="Action Button: Home 5">
            <a:hlinkClick r:id="rId6" action="ppaction://hlinksldjump" highlightClick="1"/>
            <a:extLst>
              <a:ext uri="{FF2B5EF4-FFF2-40B4-BE49-F238E27FC236}">
                <a16:creationId xmlns:a16="http://schemas.microsoft.com/office/drawing/2014/main" id="{0859131E-5F78-494B-8F06-C97C6739365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a:extLst>
              <a:ext uri="{FF2B5EF4-FFF2-40B4-BE49-F238E27FC236}">
                <a16:creationId xmlns:a16="http://schemas.microsoft.com/office/drawing/2014/main" id="{D45CB5A2-7229-4A82-A23F-CFE008146344}"/>
              </a:ext>
            </a:extLst>
          </p:cNvPr>
          <p:cNvSpPr>
            <a:spLocks noChangeArrowheads="1"/>
          </p:cNvSpPr>
          <p:nvPr/>
        </p:nvSpPr>
        <p:spPr bwMode="auto">
          <a:xfrm>
            <a:off x="-228600" y="-304800"/>
            <a:ext cx="4813300" cy="1685568"/>
          </a:xfrm>
          <a:prstGeom prst="roundRect">
            <a:avLst>
              <a:gd name="adj" fmla="val 16667"/>
            </a:avLst>
          </a:prstGeom>
          <a:solidFill>
            <a:schemeClr val="accent2">
              <a:lumMod val="60000"/>
              <a:lumOff val="40000"/>
            </a:schemeClr>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Sunday 12 December</a:t>
            </a:r>
            <a:br>
              <a:rPr lang="en-GB" altLang="en-US" sz="1900" i="1">
                <a:latin typeface="Arial Rounded MT Bold" panose="020F0704030504030204" pitchFamily="34" charset="0"/>
              </a:rPr>
            </a:br>
            <a:r>
              <a:rPr lang="en-GB" altLang="en-US" sz="1900" i="1">
                <a:solidFill>
                  <a:schemeClr val="bg1"/>
                </a:solidFill>
                <a:latin typeface="Arial Rounded MT Bold"/>
                <a:cs typeface="Arial"/>
              </a:rPr>
              <a:t>Third Sunday of Advent</a:t>
            </a:r>
          </a:p>
          <a:p>
            <a:pPr algn="r" eaLnBrk="1" hangingPunct="1">
              <a:spcBef>
                <a:spcPct val="0"/>
              </a:spcBef>
              <a:buFontTx/>
              <a:buNone/>
            </a:pPr>
            <a:r>
              <a:rPr lang="en-GB" altLang="en-US" sz="1900" i="1">
                <a:solidFill>
                  <a:schemeClr val="bg1"/>
                </a:solidFill>
                <a:latin typeface="Arial Rounded MT Bold"/>
                <a:cs typeface="Arial"/>
              </a:rPr>
              <a:t>Gaudete (Rejoice) Sunday</a:t>
            </a:r>
            <a:endParaRPr lang="en-GB" altLang="en-US" sz="1900">
              <a:solidFill>
                <a:schemeClr val="bg1"/>
              </a:solidFill>
              <a:latin typeface="Arial Rounded MT Bold"/>
              <a:cs typeface="Arial"/>
            </a:endParaRPr>
          </a:p>
        </p:txBody>
      </p:sp>
      <p:sp>
        <p:nvSpPr>
          <p:cNvPr id="4" name="Rectangle 4">
            <a:extLst>
              <a:ext uri="{FF2B5EF4-FFF2-40B4-BE49-F238E27FC236}">
                <a16:creationId xmlns:a16="http://schemas.microsoft.com/office/drawing/2014/main" id="{40719CFB-9614-400B-97E1-F09F620A157C}"/>
              </a:ext>
            </a:extLst>
          </p:cNvPr>
          <p:cNvSpPr>
            <a:spLocks noChangeArrowheads="1"/>
          </p:cNvSpPr>
          <p:nvPr/>
        </p:nvSpPr>
        <p:spPr bwMode="auto">
          <a:xfrm>
            <a:off x="-228600" y="1449200"/>
            <a:ext cx="4813300" cy="5302032"/>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a:solidFill>
                  <a:srgbClr val="D99694"/>
                </a:solidFill>
                <a:latin typeface="Arial Rounded MT Bold"/>
                <a:ea typeface="Verdana"/>
                <a:cs typeface="Verdana" charset="0"/>
              </a:rPr>
              <a:t>Growing joy!</a:t>
            </a:r>
          </a:p>
          <a:p>
            <a:pPr marL="673100" lvl="1" eaLnBrk="1" fontAlgn="auto" hangingPunct="1">
              <a:spcBef>
                <a:spcPts val="0"/>
              </a:spcBef>
              <a:spcAft>
                <a:spcPts val="0"/>
              </a:spcAft>
              <a:defRPr/>
            </a:pPr>
            <a:endParaRPr lang="en-GB" sz="1900">
              <a:solidFill>
                <a:prstClr val="black"/>
              </a:solidFill>
              <a:ea typeface="Verdana" pitchFamily="34"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A CAFOD-supported project has been training Palestinian citizens of Israel to use ‘hydroponics’ – to grow plants with water but no soil.</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err="1">
                <a:solidFill>
                  <a:schemeClr val="bg1"/>
                </a:solidFill>
                <a:latin typeface="Arial"/>
                <a:ea typeface="Verdana"/>
                <a:cs typeface="Arial"/>
              </a:rPr>
              <a:t>Nijme</a:t>
            </a:r>
            <a:r>
              <a:rPr lang="en-GB" sz="1900">
                <a:solidFill>
                  <a:schemeClr val="bg1"/>
                </a:solidFill>
                <a:latin typeface="Arial"/>
                <a:ea typeface="Verdana"/>
                <a:cs typeface="Arial"/>
              </a:rPr>
              <a:t> used her training to teach nursery children how to grow lettuces. Now the hydroponics group can even sell their produce.</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err="1">
                <a:solidFill>
                  <a:schemeClr val="bg1"/>
                </a:solidFill>
                <a:latin typeface="Arial"/>
                <a:ea typeface="Verdana"/>
                <a:cs typeface="Arial"/>
              </a:rPr>
              <a:t>Nijme</a:t>
            </a:r>
            <a:r>
              <a:rPr lang="en-GB" sz="1900">
                <a:solidFill>
                  <a:schemeClr val="bg1"/>
                </a:solidFill>
                <a:latin typeface="Arial"/>
                <a:ea typeface="Verdana"/>
                <a:cs typeface="Arial"/>
              </a:rPr>
              <a:t> found a restaurant that was interested: “The first time I took the harvest to the restaurant some kids and parents joined me, and you have</a:t>
            </a:r>
            <a:r>
              <a:rPr lang="en-GB" sz="1500">
                <a:solidFill>
                  <a:schemeClr val="bg1"/>
                </a:solidFill>
                <a:latin typeface="Arial"/>
                <a:ea typeface="Verdana"/>
                <a:cs typeface="Arial"/>
              </a:rPr>
              <a:t> </a:t>
            </a:r>
            <a:r>
              <a:rPr lang="en-GB" sz="1900">
                <a:solidFill>
                  <a:schemeClr val="bg1"/>
                </a:solidFill>
                <a:latin typeface="Arial"/>
                <a:ea typeface="Verdana"/>
                <a:cs typeface="Arial"/>
              </a:rPr>
              <a:t>never</a:t>
            </a:r>
            <a:r>
              <a:rPr lang="en-GB" sz="1600">
                <a:solidFill>
                  <a:schemeClr val="bg1"/>
                </a:solidFill>
                <a:latin typeface="Arial"/>
                <a:ea typeface="Verdana"/>
                <a:cs typeface="Arial"/>
              </a:rPr>
              <a:t> </a:t>
            </a:r>
            <a:r>
              <a:rPr lang="en-GB" sz="1900">
                <a:solidFill>
                  <a:schemeClr val="bg1"/>
                </a:solidFill>
                <a:latin typeface="Arial"/>
                <a:ea typeface="Verdana"/>
                <a:cs typeface="Arial"/>
              </a:rPr>
              <a:t>seen</a:t>
            </a:r>
            <a:r>
              <a:rPr lang="en-GB" sz="1600">
                <a:solidFill>
                  <a:schemeClr val="bg1"/>
                </a:solidFill>
                <a:latin typeface="Arial"/>
                <a:ea typeface="Verdana"/>
                <a:cs typeface="Arial"/>
              </a:rPr>
              <a:t> </a:t>
            </a:r>
            <a:r>
              <a:rPr lang="en-GB" sz="1900">
                <a:solidFill>
                  <a:schemeClr val="bg1"/>
                </a:solidFill>
                <a:latin typeface="Arial"/>
                <a:ea typeface="Verdana"/>
                <a:cs typeface="Arial"/>
              </a:rPr>
              <a:t>such</a:t>
            </a:r>
            <a:r>
              <a:rPr lang="en-GB" sz="1600">
                <a:solidFill>
                  <a:schemeClr val="bg1"/>
                </a:solidFill>
                <a:latin typeface="Arial"/>
                <a:ea typeface="Verdana"/>
                <a:cs typeface="Arial"/>
              </a:rPr>
              <a:t> </a:t>
            </a:r>
            <a:r>
              <a:rPr lang="en-GB" sz="1900">
                <a:solidFill>
                  <a:schemeClr val="bg1"/>
                </a:solidFill>
                <a:latin typeface="Arial"/>
                <a:ea typeface="Verdana"/>
                <a:cs typeface="Arial"/>
              </a:rPr>
              <a:t>joyful</a:t>
            </a:r>
            <a:r>
              <a:rPr lang="en-GB" sz="1500">
                <a:solidFill>
                  <a:schemeClr val="bg1"/>
                </a:solidFill>
                <a:latin typeface="Arial"/>
                <a:ea typeface="Verdana"/>
                <a:cs typeface="Arial"/>
              </a:rPr>
              <a:t> </a:t>
            </a:r>
            <a:r>
              <a:rPr lang="en-GB" sz="1900">
                <a:solidFill>
                  <a:schemeClr val="bg1"/>
                </a:solidFill>
                <a:latin typeface="Arial"/>
                <a:ea typeface="Verdana"/>
                <a:cs typeface="Arial"/>
              </a:rPr>
              <a:t>faces.” </a:t>
            </a:r>
            <a:endParaRPr lang="en-GB" sz="1900" i="1">
              <a:solidFill>
                <a:schemeClr val="bg1"/>
              </a:solidFill>
              <a:ea typeface="Verdana"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7" name="Rectangle 2">
            <a:extLst>
              <a:ext uri="{FF2B5EF4-FFF2-40B4-BE49-F238E27FC236}">
                <a16:creationId xmlns:a16="http://schemas.microsoft.com/office/drawing/2014/main" id="{CD11342B-45CC-4496-885F-A3C994FB18C7}"/>
              </a:ext>
            </a:extLst>
          </p:cNvPr>
          <p:cNvSpPr>
            <a:spLocks noChangeArrowheads="1"/>
          </p:cNvSpPr>
          <p:nvPr/>
        </p:nvSpPr>
        <p:spPr bwMode="auto">
          <a:xfrm>
            <a:off x="6202680" y="220663"/>
            <a:ext cx="56718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 “I exult for joy in the Lord, </a:t>
            </a:r>
          </a:p>
          <a:p>
            <a:pPr algn="r" eaLnBrk="1" hangingPunct="1">
              <a:spcBef>
                <a:spcPct val="0"/>
              </a:spcBef>
              <a:buFontTx/>
              <a:buNone/>
            </a:pPr>
            <a:r>
              <a:rPr lang="en-GB" altLang="en-US" sz="2000" i="1">
                <a:solidFill>
                  <a:schemeClr val="bg1"/>
                </a:solidFill>
                <a:latin typeface="Arial Rounded MT Bold" panose="020F0704030504030204" pitchFamily="34" charset="0"/>
              </a:rPr>
              <a:t>my soul rejoices in my God…”</a:t>
            </a:r>
          </a:p>
          <a:p>
            <a:pPr algn="r" eaLnBrk="1" hangingPunct="1">
              <a:spcBef>
                <a:spcPct val="0"/>
              </a:spcBef>
              <a:buFontTx/>
              <a:buNone/>
            </a:pPr>
            <a:r>
              <a:rPr lang="en-GB" altLang="en-US" sz="1600">
                <a:solidFill>
                  <a:schemeClr val="bg1"/>
                </a:solidFill>
                <a:latin typeface="Arial Rounded MT Bold" panose="020F0704030504030204" pitchFamily="34" charset="0"/>
              </a:rPr>
              <a:t>Isaiah 61:10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113" y="1993827"/>
            <a:ext cx="3908612" cy="3908612"/>
          </a:xfrm>
          <a:prstGeom prst="rect">
            <a:avLst/>
          </a:prstGeom>
          <a:ln w="28575">
            <a:solidFill>
              <a:schemeClr val="bg1"/>
            </a:solidFill>
            <a:prstDash val="sysDot"/>
          </a:ln>
        </p:spPr>
      </p:pic>
      <p:sp>
        <p:nvSpPr>
          <p:cNvPr id="9" name="Right Arrow 8">
            <a:hlinkClick r:id="" action="ppaction://hlinkshowjump?jump=nextslide"/>
          </p:cNvPr>
          <p:cNvSpPr/>
          <p:nvPr/>
        </p:nvSpPr>
        <p:spPr>
          <a:xfrm>
            <a:off x="11592237" y="5723467"/>
            <a:ext cx="413496" cy="367091"/>
          </a:xfrm>
          <a:prstGeom prst="rightArrow">
            <a:avLst/>
          </a:prstGeom>
          <a:solidFill>
            <a:schemeClr val="bg1"/>
          </a:solidFill>
          <a:ln>
            <a:solidFill>
              <a:srgbClr val="D9969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a:extLst>
              <a:ext uri="{FF2B5EF4-FFF2-40B4-BE49-F238E27FC236}">
                <a16:creationId xmlns:a16="http://schemas.microsoft.com/office/drawing/2014/main" id="{45653A45-0E1B-46E5-BD65-3CB05F86310A}"/>
              </a:ext>
            </a:extLst>
          </p:cNvPr>
          <p:cNvSpPr>
            <a:spLocks noChangeArrowheads="1"/>
          </p:cNvSpPr>
          <p:nvPr/>
        </p:nvSpPr>
        <p:spPr bwMode="auto">
          <a:xfrm>
            <a:off x="-276225" y="-446088"/>
            <a:ext cx="4867275" cy="5427524"/>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760095" lvl="1" indent="1270" eaLnBrk="1" hangingPunct="1">
              <a:spcBef>
                <a:spcPct val="0"/>
              </a:spcBef>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panose="020B0604020202020204" pitchFamily="34" charset="0"/>
              </a:rPr>
              <a:t>Today is ‘Rejoice Sunday’. The vestments used at Mass are pink to remind us to be joyful!</a:t>
            </a:r>
          </a:p>
          <a:p>
            <a:pPr marL="760095" lvl="1" indent="1270" eaLnBrk="1" hangingPunct="1">
              <a:spcBef>
                <a:spcPct val="0"/>
              </a:spcBef>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a:cs typeface="Arial"/>
              </a:rPr>
              <a:t>Growing food brought much joy to </a:t>
            </a:r>
            <a:r>
              <a:rPr lang="en-GB" altLang="en-US" sz="1900" err="1">
                <a:solidFill>
                  <a:schemeClr val="bg1"/>
                </a:solidFill>
                <a:latin typeface="Arial"/>
                <a:cs typeface="Arial"/>
              </a:rPr>
              <a:t>Nijme</a:t>
            </a:r>
            <a:r>
              <a:rPr lang="en-GB" altLang="en-US" sz="1900">
                <a:solidFill>
                  <a:schemeClr val="bg1"/>
                </a:solidFill>
                <a:latin typeface="Arial"/>
                <a:cs typeface="Arial"/>
              </a:rPr>
              <a:t>, and it brought joy to many others when she shared what she had learned. </a:t>
            </a:r>
            <a:endParaRPr lang="en-GB" altLang="en-US" sz="1900">
              <a:solidFill>
                <a:schemeClr val="bg1"/>
              </a:solidFill>
              <a:latin typeface="Arial" panose="020B0604020202020204" pitchFamily="34" charset="0"/>
            </a:endParaRPr>
          </a:p>
          <a:p>
            <a:pPr marL="760095" lvl="1" indent="1270" eaLnBrk="1" hangingPunct="1">
              <a:spcBef>
                <a:spcPct val="0"/>
              </a:spcBef>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a:cs typeface="Arial"/>
              </a:rPr>
              <a:t>What has brought you joy this Advent? </a:t>
            </a: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panose="020B0604020202020204" pitchFamily="34" charset="0"/>
              </a:rPr>
              <a:t>How can you share it?</a:t>
            </a:r>
          </a:p>
          <a:p>
            <a:pPr marL="760095" lvl="1" indent="1270" eaLnBrk="1" hangingPunct="1">
              <a:spcBef>
                <a:spcPct val="0"/>
              </a:spcBef>
              <a:buNone/>
            </a:pPr>
            <a:endParaRPr lang="en-GB" altLang="en-US" sz="1900">
              <a:solidFill>
                <a:srgbClr val="7C61A7"/>
              </a:solidFill>
              <a:latin typeface="Arial" panose="020B0604020202020204" pitchFamily="34" charset="0"/>
            </a:endParaRPr>
          </a:p>
          <a:p>
            <a:pPr marL="760095" lvl="1" indent="1270">
              <a:spcBef>
                <a:spcPct val="0"/>
              </a:spcBef>
              <a:buNone/>
            </a:pPr>
            <a:r>
              <a:rPr lang="en-GB" altLang="en-US" sz="1900">
                <a:solidFill>
                  <a:srgbClr val="F1AE39"/>
                </a:solidFill>
                <a:latin typeface="Arial Rounded MT Bold"/>
                <a:cs typeface="Arial"/>
              </a:rPr>
              <a:t>Lord, help me bring joy!</a:t>
            </a:r>
          </a:p>
          <a:p>
            <a:pPr marL="760095" lvl="1" indent="1270">
              <a:spcBef>
                <a:spcPct val="0"/>
              </a:spcBef>
              <a:buNone/>
            </a:pPr>
            <a:r>
              <a:rPr lang="en-GB" altLang="en-US" sz="1900">
                <a:solidFill>
                  <a:srgbClr val="F1AE39"/>
                </a:solidFill>
                <a:latin typeface="Arial Rounded MT Bold"/>
                <a:cs typeface="Arial"/>
              </a:rPr>
              <a:t>Amen</a:t>
            </a:r>
            <a:r>
              <a:rPr lang="en-GB" altLang="en-US" sz="1900">
                <a:solidFill>
                  <a:srgbClr val="7C61A7"/>
                </a:solidFill>
                <a:latin typeface="Arial Rounded MT Bold"/>
                <a:cs typeface="Arial"/>
              </a:rPr>
              <a:t>. </a:t>
            </a:r>
            <a:endParaRPr lang="en-GB"/>
          </a:p>
        </p:txBody>
      </p:sp>
      <p:sp>
        <p:nvSpPr>
          <p:cNvPr id="12" name="Rectangle 2">
            <a:extLst>
              <a:ext uri="{FF2B5EF4-FFF2-40B4-BE49-F238E27FC236}">
                <a16:creationId xmlns:a16="http://schemas.microsoft.com/office/drawing/2014/main" id="{CD11342B-45CC-4496-885F-A3C994FB18C7}"/>
              </a:ext>
            </a:extLst>
          </p:cNvPr>
          <p:cNvSpPr>
            <a:spLocks noChangeArrowheads="1"/>
          </p:cNvSpPr>
          <p:nvPr/>
        </p:nvSpPr>
        <p:spPr bwMode="auto">
          <a:xfrm>
            <a:off x="6202680" y="220663"/>
            <a:ext cx="56718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 “I exult for joy in the Lord, </a:t>
            </a:r>
          </a:p>
          <a:p>
            <a:pPr algn="r" eaLnBrk="1" hangingPunct="1">
              <a:spcBef>
                <a:spcPct val="0"/>
              </a:spcBef>
              <a:buFontTx/>
              <a:buNone/>
            </a:pPr>
            <a:r>
              <a:rPr lang="en-GB" altLang="en-US" sz="2000" i="1">
                <a:solidFill>
                  <a:schemeClr val="bg1"/>
                </a:solidFill>
                <a:latin typeface="Arial Rounded MT Bold" panose="020F0704030504030204" pitchFamily="34" charset="0"/>
              </a:rPr>
              <a:t>my soul rejoices in my God…”</a:t>
            </a:r>
          </a:p>
          <a:p>
            <a:pPr algn="r" eaLnBrk="1" hangingPunct="1">
              <a:spcBef>
                <a:spcPct val="0"/>
              </a:spcBef>
              <a:buFontTx/>
              <a:buNone/>
            </a:pPr>
            <a:r>
              <a:rPr lang="en-GB" altLang="en-US" sz="1600">
                <a:solidFill>
                  <a:schemeClr val="bg1"/>
                </a:solidFill>
                <a:latin typeface="Arial Rounded MT Bold" panose="020F0704030504030204" pitchFamily="34" charset="0"/>
              </a:rPr>
              <a:t>Isaiah 61:10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113" y="1993827"/>
            <a:ext cx="3908612" cy="3908612"/>
          </a:xfrm>
          <a:prstGeom prst="rect">
            <a:avLst/>
          </a:prstGeom>
          <a:ln w="28575">
            <a:solidFill>
              <a:schemeClr val="bg1"/>
            </a:solidFill>
            <a:prstDash val="sysDot"/>
          </a:ln>
        </p:spPr>
      </p:pic>
      <p:sp>
        <p:nvSpPr>
          <p:cNvPr id="9"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D99694"/>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sz="1900">
                <a:solidFill>
                  <a:prstClr val="white"/>
                </a:solidFill>
                <a:latin typeface="Arial" panose="020B0604020202020204" pitchFamily="34" charset="0"/>
              </a:rPr>
              <a:t>Order </a:t>
            </a:r>
            <a:r>
              <a:rPr lang="en-GB" sz="1900" u="sng">
                <a:solidFill>
                  <a:prstClr val="white"/>
                </a:solidFill>
                <a:latin typeface="Arial" panose="020B0604020202020204" pitchFamily="34" charset="0"/>
                <a:hlinkClick r:id="rId5"/>
              </a:rPr>
              <a:t>World Gifts</a:t>
            </a:r>
            <a:r>
              <a:rPr lang="en-GB" sz="1900">
                <a:solidFill>
                  <a:prstClr val="white"/>
                </a:solidFill>
                <a:latin typeface="Arial" panose="020B0604020202020204" pitchFamily="34" charset="0"/>
              </a:rPr>
              <a:t> by 15 December for free postal delivery by Christmas</a:t>
            </a:r>
            <a:r>
              <a:rPr lang="en-GB" altLang="en-US" sz="1800">
                <a:solidFill>
                  <a:schemeClr val="bg1"/>
                </a:solidFill>
                <a:latin typeface="Arial" panose="020B0604020202020204" pitchFamily="34" charset="0"/>
              </a:rPr>
              <a:t>.</a:t>
            </a:r>
          </a:p>
        </p:txBody>
      </p:sp>
      <p:sp>
        <p:nvSpPr>
          <p:cNvPr id="10" name="Action Button: Home 5">
            <a:hlinkClick r:id="rId6" action="ppaction://hlinksldjump" highlightClick="1"/>
            <a:extLst>
              <a:ext uri="{FF2B5EF4-FFF2-40B4-BE49-F238E27FC236}">
                <a16:creationId xmlns:a16="http://schemas.microsoft.com/office/drawing/2014/main" id="{E1173EFD-F9AB-48A7-AB28-9031CF4A7540}"/>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a:extLst>
              <a:ext uri="{FF2B5EF4-FFF2-40B4-BE49-F238E27FC236}">
                <a16:creationId xmlns:a16="http://schemas.microsoft.com/office/drawing/2014/main" id="{C8D20336-F145-4012-A6A5-0A8A24A8B0FD}"/>
              </a:ext>
            </a:extLst>
          </p:cNvPr>
          <p:cNvSpPr>
            <a:spLocks noChangeArrowheads="1"/>
          </p:cNvSpPr>
          <p:nvPr/>
        </p:nvSpPr>
        <p:spPr bwMode="auto">
          <a:xfrm>
            <a:off x="-144463" y="-222250"/>
            <a:ext cx="471805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Monday 13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D9479874-B070-491B-93C5-3706C92C2A3C}"/>
              </a:ext>
            </a:extLst>
          </p:cNvPr>
          <p:cNvSpPr>
            <a:spLocks noChangeArrowheads="1"/>
          </p:cNvSpPr>
          <p:nvPr/>
        </p:nvSpPr>
        <p:spPr bwMode="auto">
          <a:xfrm>
            <a:off x="-239713" y="972079"/>
            <a:ext cx="4813301" cy="6023610"/>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Looking to the future</a:t>
            </a:r>
          </a:p>
          <a:p>
            <a:pPr marL="673100" lvl="1" eaLnBrk="1" fontAlgn="auto" hangingPunct="1">
              <a:spcBef>
                <a:spcPts val="0"/>
              </a:spcBef>
              <a:spcAft>
                <a:spcPts val="0"/>
              </a:spcAft>
              <a:defRPr/>
            </a:pPr>
            <a:endParaRPr lang="en-US" sz="1700">
              <a:solidFill>
                <a:srgbClr val="FF0000"/>
              </a:solidFill>
              <a:ea typeface="Verdana" pitchFamily="34" charset="0"/>
            </a:endParaRPr>
          </a:p>
          <a:p>
            <a:pPr marL="673100" lvl="1" eaLnBrk="1" fontAlgn="auto" hangingPunct="1">
              <a:spcBef>
                <a:spcPts val="0"/>
              </a:spcBef>
              <a:spcAft>
                <a:spcPts val="0"/>
              </a:spcAft>
              <a:defRPr/>
            </a:pPr>
            <a:r>
              <a:rPr lang="en-US" sz="1900">
                <a:solidFill>
                  <a:schemeClr val="bg1"/>
                </a:solidFill>
                <a:latin typeface="Arial"/>
                <a:ea typeface="Verdana"/>
                <a:cs typeface="Arial"/>
              </a:rPr>
              <a:t>Ishmael Sesay has physical disabilities and difficulty walking. His wife, Lucia, is partially deaf. </a:t>
            </a:r>
            <a:endParaRPr lang="en-US" sz="1900">
              <a:solidFill>
                <a:schemeClr val="bg1"/>
              </a:solidFill>
              <a:ea typeface="Verdana" pitchFamily="34" charset="0"/>
            </a:endParaRPr>
          </a:p>
          <a:p>
            <a:pPr marL="673100" lvl="1" eaLnBrk="1" fontAlgn="auto" hangingPunct="1">
              <a:spcBef>
                <a:spcPts val="0"/>
              </a:spcBef>
              <a:spcAft>
                <a:spcPts val="0"/>
              </a:spcAft>
              <a:defRPr/>
            </a:pPr>
            <a:endParaRPr lang="en-US" sz="1700">
              <a:solidFill>
                <a:schemeClr val="bg1"/>
              </a:solidFill>
              <a:ea typeface="Verdana" pitchFamily="34" charset="0"/>
            </a:endParaRPr>
          </a:p>
          <a:p>
            <a:pPr marL="673100" lvl="1" eaLnBrk="1" fontAlgn="auto" hangingPunct="1">
              <a:spcBef>
                <a:spcPts val="0"/>
              </a:spcBef>
              <a:spcAft>
                <a:spcPts val="0"/>
              </a:spcAft>
              <a:defRPr/>
            </a:pPr>
            <a:r>
              <a:rPr lang="en-US" sz="1900">
                <a:solidFill>
                  <a:schemeClr val="bg1"/>
                </a:solidFill>
                <a:latin typeface="Arial"/>
                <a:ea typeface="Verdana"/>
                <a:cs typeface="Arial"/>
              </a:rPr>
              <a:t>The Handmaid Sisters, who CAFOD works with in Sierra Leone, have loaned the family two goats from a ‘goat bank’ so that they can start a herd.</a:t>
            </a:r>
          </a:p>
          <a:p>
            <a:pPr marL="673100" lvl="1" eaLnBrk="1" fontAlgn="auto" hangingPunct="1">
              <a:spcBef>
                <a:spcPts val="0"/>
              </a:spcBef>
              <a:spcAft>
                <a:spcPts val="0"/>
              </a:spcAft>
              <a:defRPr/>
            </a:pPr>
            <a:endParaRPr lang="en-US" sz="1700">
              <a:solidFill>
                <a:schemeClr val="bg1"/>
              </a:solidFill>
              <a:ea typeface="Verdana" pitchFamily="34" charset="0"/>
            </a:endParaRPr>
          </a:p>
          <a:p>
            <a:pPr marL="673100" lvl="1">
              <a:spcBef>
                <a:spcPts val="0"/>
              </a:spcBef>
              <a:spcAft>
                <a:spcPts val="0"/>
              </a:spcAft>
              <a:defRPr/>
            </a:pPr>
            <a:r>
              <a:rPr lang="en-GB" sz="1900">
                <a:solidFill>
                  <a:schemeClr val="bg1"/>
                </a:solidFill>
                <a:latin typeface="Arial"/>
                <a:ea typeface="Verdana"/>
                <a:cs typeface="Arial"/>
              </a:rPr>
              <a:t>There are few amenities in this remote area to support people living with disability and very few opportunities for formal employment. But with the Sisters’ support, Ishmael and Lucia have begun to establish themselves.</a:t>
            </a:r>
            <a:r>
              <a:rPr lang="en-GB" sz="1900">
                <a:solidFill>
                  <a:srgbClr val="20294F"/>
                </a:solidFill>
                <a:latin typeface="Arial"/>
                <a:ea typeface="Verdana"/>
                <a:cs typeface="Arial"/>
              </a:rPr>
              <a:t>.</a:t>
            </a:r>
            <a:endParaRPr lang="en-US" sz="1900">
              <a:solidFill>
                <a:srgbClr val="20294F"/>
              </a:solidFill>
              <a:latin typeface="Arial"/>
              <a:ea typeface="Verdana"/>
              <a:cs typeface="Arial"/>
            </a:endParaRPr>
          </a:p>
        </p:txBody>
      </p:sp>
      <p:sp>
        <p:nvSpPr>
          <p:cNvPr id="34820" name="Rectangle 2">
            <a:extLst>
              <a:ext uri="{FF2B5EF4-FFF2-40B4-BE49-F238E27FC236}">
                <a16:creationId xmlns:a16="http://schemas.microsoft.com/office/drawing/2014/main" id="{93FCB1E9-1348-483E-A4C9-6D70AB0E067D}"/>
              </a:ext>
            </a:extLst>
          </p:cNvPr>
          <p:cNvSpPr>
            <a:spLocks noChangeArrowheads="1"/>
          </p:cNvSpPr>
          <p:nvPr/>
        </p:nvSpPr>
        <p:spPr bwMode="auto">
          <a:xfrm>
            <a:off x="5686425" y="220663"/>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see him, but not in the present,  </a:t>
            </a:r>
          </a:p>
          <a:p>
            <a:pPr algn="r" eaLnBrk="1" hangingPunct="1">
              <a:spcBef>
                <a:spcPct val="0"/>
              </a:spcBef>
              <a:buFontTx/>
              <a:buNone/>
            </a:pPr>
            <a:r>
              <a:rPr lang="en-GB" altLang="en-US" sz="2000" i="1">
                <a:solidFill>
                  <a:schemeClr val="bg1"/>
                </a:solidFill>
                <a:latin typeface="Arial Rounded MT Bold" panose="020F0704030504030204" pitchFamily="34" charset="0"/>
              </a:rPr>
              <a:t>I behold him, but not close at hand.”</a:t>
            </a:r>
          </a:p>
          <a:p>
            <a:pPr algn="r" eaLnBrk="1" hangingPunct="1">
              <a:spcBef>
                <a:spcPct val="0"/>
              </a:spcBef>
              <a:buFontTx/>
              <a:buNone/>
            </a:pPr>
            <a:r>
              <a:rPr lang="en-GB" altLang="en-US" sz="1600">
                <a:solidFill>
                  <a:schemeClr val="bg1"/>
                </a:solidFill>
                <a:latin typeface="Arial Rounded MT Bold" panose="020F0704030504030204" pitchFamily="34" charset="0"/>
              </a:rPr>
              <a:t>Numbers 24:17</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0937" y="2726575"/>
            <a:ext cx="4481619" cy="2987746"/>
          </a:xfrm>
          <a:prstGeom prst="rect">
            <a:avLst/>
          </a:prstGeom>
          <a:ln w="28575">
            <a:solidFill>
              <a:schemeClr val="bg1"/>
            </a:solidFill>
            <a:prstDash val="sysDot"/>
          </a:ln>
        </p:spPr>
      </p:pic>
      <p:sp>
        <p:nvSpPr>
          <p:cNvPr id="10" name="Right Arrow 9">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28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6D50E71E-7C3A-4952-BEDD-93146D066A86}"/>
              </a:ext>
            </a:extLst>
          </p:cNvPr>
          <p:cNvSpPr>
            <a:spLocks noChangeArrowheads="1"/>
          </p:cNvSpPr>
          <p:nvPr/>
        </p:nvSpPr>
        <p:spPr bwMode="auto">
          <a:xfrm>
            <a:off x="-169069" y="-75406"/>
            <a:ext cx="4867275" cy="5427524"/>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a:latin typeface="Verdana" pitchFamily="34" charset="0"/>
              <a:cs typeface="+mn-cs"/>
            </a:endParaRPr>
          </a:p>
          <a:p>
            <a:pPr marL="760095" lvl="1" indent="1270" eaLnBrk="1" fontAlgn="auto" hangingPunct="1">
              <a:spcBef>
                <a:spcPts val="0"/>
              </a:spcBef>
              <a:spcAft>
                <a:spcPts val="0"/>
              </a:spcAft>
              <a:defRPr/>
            </a:pPr>
            <a:endParaRPr lang="en-GB">
              <a:latin typeface="Verdana" pitchFamily="34" charset="0"/>
              <a:ea typeface="Verdana" pitchFamily="34" charset="0"/>
              <a:cs typeface="+mn-cs"/>
            </a:endParaRPr>
          </a:p>
          <a:p>
            <a:pPr marL="673100" lvl="1" eaLnBrk="1" fontAlgn="auto" hangingPunct="1">
              <a:spcBef>
                <a:spcPts val="0"/>
              </a:spcBef>
              <a:spcAft>
                <a:spcPts val="0"/>
              </a:spcAft>
              <a:defRPr/>
            </a:pPr>
            <a:r>
              <a:rPr lang="en-GB" sz="1900">
                <a:solidFill>
                  <a:schemeClr val="bg1"/>
                </a:solidFill>
                <a:latin typeface="Arial"/>
                <a:cs typeface="Arial"/>
              </a:rPr>
              <a:t>In today’s reading, the prophet Balaam sees a future leader who would save his people. Centuries later, Jesus was born.</a:t>
            </a: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Ishmael sees a future herd of goats helping to provide for his family.</a:t>
            </a: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It can take courage to trust that a vision will be fulfilled. </a:t>
            </a:r>
            <a:endParaRPr lang="en-GB" sz="1900">
              <a:solidFill>
                <a:schemeClr val="bg1"/>
              </a:solidFill>
            </a:endParaRP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What is </a:t>
            </a:r>
            <a:r>
              <a:rPr lang="en-GB" sz="1900" i="1">
                <a:solidFill>
                  <a:schemeClr val="bg1"/>
                </a:solidFill>
                <a:latin typeface="Arial"/>
                <a:cs typeface="Arial"/>
              </a:rPr>
              <a:t>your</a:t>
            </a:r>
            <a:r>
              <a:rPr lang="en-GB" sz="1900">
                <a:solidFill>
                  <a:schemeClr val="bg1"/>
                </a:solidFill>
                <a:latin typeface="Arial"/>
                <a:cs typeface="Arial"/>
              </a:rPr>
              <a:t> vision for the future?</a:t>
            </a:r>
          </a:p>
          <a:p>
            <a:pPr marL="673100" lvl="1" eaLnBrk="1" fontAlgn="auto" hangingPunct="1">
              <a:spcBef>
                <a:spcPts val="0"/>
              </a:spcBef>
              <a:spcAft>
                <a:spcPts val="0"/>
              </a:spcAft>
              <a:defRPr/>
            </a:pPr>
            <a:endParaRPr lang="en-GB" sz="1900"/>
          </a:p>
          <a:p>
            <a:pPr marL="673100" lvl="1" fontAlgn="auto">
              <a:spcBef>
                <a:spcPts val="0"/>
              </a:spcBef>
              <a:spcAft>
                <a:spcPts val="0"/>
              </a:spcAft>
              <a:defRPr/>
            </a:pPr>
            <a:r>
              <a:rPr lang="en-GB" sz="1900">
                <a:solidFill>
                  <a:srgbClr val="F1AE39"/>
                </a:solidFill>
                <a:latin typeface="Arial Rounded MT Bold"/>
                <a:cs typeface="Arial"/>
              </a:rPr>
              <a:t>Lord, give us clear vision and strong trust in you.</a:t>
            </a:r>
          </a:p>
          <a:p>
            <a:pPr marL="673100" lvl="1">
              <a:spcBef>
                <a:spcPts val="0"/>
              </a:spcBef>
              <a:spcAft>
                <a:spcPts val="0"/>
              </a:spcAft>
              <a:defRPr/>
            </a:pPr>
            <a:r>
              <a:rPr lang="en-GB" sz="1900">
                <a:solidFill>
                  <a:srgbClr val="F1AE39"/>
                </a:solidFill>
                <a:latin typeface="Arial Rounded MT Bold"/>
                <a:cs typeface="Arial"/>
              </a:rPr>
              <a:t>Amen. </a:t>
            </a:r>
            <a:endParaRPr lang="en-GB"/>
          </a:p>
        </p:txBody>
      </p:sp>
      <p:sp>
        <p:nvSpPr>
          <p:cNvPr id="8" name="Rectangle 2">
            <a:extLst>
              <a:ext uri="{FF2B5EF4-FFF2-40B4-BE49-F238E27FC236}">
                <a16:creationId xmlns:a16="http://schemas.microsoft.com/office/drawing/2014/main" id="{26770F3C-AA74-43C1-9634-1F3612403983}"/>
              </a:ext>
            </a:extLst>
          </p:cNvPr>
          <p:cNvSpPr>
            <a:spLocks noChangeArrowheads="1"/>
          </p:cNvSpPr>
          <p:nvPr/>
        </p:nvSpPr>
        <p:spPr bwMode="auto">
          <a:xfrm>
            <a:off x="5686425" y="220663"/>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see him, but not in the present,  </a:t>
            </a:r>
          </a:p>
          <a:p>
            <a:pPr algn="r" eaLnBrk="1" hangingPunct="1">
              <a:spcBef>
                <a:spcPct val="0"/>
              </a:spcBef>
              <a:buFontTx/>
              <a:buNone/>
            </a:pPr>
            <a:r>
              <a:rPr lang="en-GB" altLang="en-US" sz="2000" i="1">
                <a:solidFill>
                  <a:schemeClr val="bg1"/>
                </a:solidFill>
                <a:latin typeface="Arial Rounded MT Bold" panose="020F0704030504030204" pitchFamily="34" charset="0"/>
              </a:rPr>
              <a:t>I behold him, but not close at hand.”</a:t>
            </a:r>
          </a:p>
          <a:p>
            <a:pPr algn="r" eaLnBrk="1" hangingPunct="1">
              <a:spcBef>
                <a:spcPct val="0"/>
              </a:spcBef>
              <a:buFontTx/>
              <a:buNone/>
            </a:pPr>
            <a:r>
              <a:rPr lang="en-GB" altLang="en-US" sz="1600">
                <a:solidFill>
                  <a:schemeClr val="bg1"/>
                </a:solidFill>
                <a:latin typeface="Arial Rounded MT Bold" panose="020F0704030504030204" pitchFamily="34" charset="0"/>
              </a:rPr>
              <a:t>Numbers 24:17</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0937" y="2726575"/>
            <a:ext cx="4481619" cy="2987746"/>
          </a:xfrm>
          <a:prstGeom prst="rect">
            <a:avLst/>
          </a:prstGeom>
          <a:ln w="28575">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spcBef>
                <a:spcPct val="0"/>
              </a:spcBef>
              <a:buNone/>
            </a:pPr>
            <a:r>
              <a:rPr lang="en-GB" altLang="en-US" sz="1900">
                <a:solidFill>
                  <a:prstClr val="white"/>
                </a:solidFill>
                <a:latin typeface="Arial"/>
                <a:cs typeface="Arial"/>
              </a:rPr>
              <a:t>Is CAFOD's </a:t>
            </a:r>
            <a:r>
              <a:rPr lang="en-GB" altLang="en-US" sz="1900">
                <a:solidFill>
                  <a:prstClr val="white"/>
                </a:solidFill>
                <a:latin typeface="Arial"/>
                <a:cs typeface="Arial"/>
                <a:hlinkClick r:id="rId5">
                  <a:extLst>
                    <a:ext uri="{A12FA001-AC4F-418D-AE19-62706E023703}">
                      <ahyp:hlinkClr xmlns:ahyp="http://schemas.microsoft.com/office/drawing/2018/hyperlinkcolor" val="tx"/>
                    </a:ext>
                  </a:extLst>
                </a:hlinkClick>
              </a:rPr>
              <a:t>agenda for change</a:t>
            </a:r>
            <a:r>
              <a:rPr lang="en-GB" altLang="en-US" sz="1900">
                <a:solidFill>
                  <a:prstClr val="white"/>
                </a:solidFill>
                <a:latin typeface="Arial"/>
                <a:cs typeface="Arial"/>
              </a:rPr>
              <a:t> similar to </a:t>
            </a:r>
            <a:r>
              <a:rPr lang="en-GB" altLang="en-US" sz="1900" i="1">
                <a:solidFill>
                  <a:prstClr val="white"/>
                </a:solidFill>
                <a:latin typeface="Arial"/>
                <a:cs typeface="Arial"/>
              </a:rPr>
              <a:t>your</a:t>
            </a:r>
            <a:r>
              <a:rPr lang="en-GB" altLang="en-US" sz="1900">
                <a:solidFill>
                  <a:prstClr val="white"/>
                </a:solidFill>
                <a:latin typeface="Arial"/>
                <a:cs typeface="Arial"/>
              </a:rPr>
              <a:t> vision for the world?</a:t>
            </a:r>
            <a:endParaRPr lang="en-US" sz="1800">
              <a:solidFill>
                <a:prstClr val="white"/>
              </a:solidFill>
              <a:latin typeface="Arial" panose="020B0604020202020204" pitchFamily="34" charset="0"/>
            </a:endParaRPr>
          </a:p>
        </p:txBody>
      </p:sp>
      <p:sp>
        <p:nvSpPr>
          <p:cNvPr id="12" name="Action Button: Home 5">
            <a:hlinkClick r:id="rId6" action="ppaction://hlinksldjump" highlightClick="1"/>
            <a:extLst>
              <a:ext uri="{FF2B5EF4-FFF2-40B4-BE49-F238E27FC236}">
                <a16:creationId xmlns:a16="http://schemas.microsoft.com/office/drawing/2014/main" id="{C7A0B3DE-A02C-4D8E-85CA-C91B8C77CA3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a:extLst>
              <a:ext uri="{FF2B5EF4-FFF2-40B4-BE49-F238E27FC236}">
                <a16:creationId xmlns:a16="http://schemas.microsoft.com/office/drawing/2014/main" id="{D7F4F758-B706-4369-BC79-BE9433BBB345}"/>
              </a:ext>
            </a:extLst>
          </p:cNvPr>
          <p:cNvSpPr>
            <a:spLocks noChangeArrowheads="1"/>
          </p:cNvSpPr>
          <p:nvPr/>
        </p:nvSpPr>
        <p:spPr bwMode="auto">
          <a:xfrm>
            <a:off x="-222250" y="-242888"/>
            <a:ext cx="481330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Tuesday 14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3B9FE89E-8950-4CE9-A128-1152CD6B623B}"/>
              </a:ext>
            </a:extLst>
          </p:cNvPr>
          <p:cNvSpPr>
            <a:spLocks noChangeArrowheads="1"/>
          </p:cNvSpPr>
          <p:nvPr/>
        </p:nvSpPr>
        <p:spPr bwMode="auto">
          <a:xfrm>
            <a:off x="-222250" y="963114"/>
            <a:ext cx="4813300" cy="5584388"/>
          </a:xfrm>
          <a:prstGeom prst="roundRect">
            <a:avLst>
              <a:gd name="adj" fmla="val 5079"/>
            </a:avLst>
          </a:prstGeom>
          <a:noFill/>
          <a:ln w="28575" cap="rnd">
            <a:noFill/>
            <a:prstDash val="sysDot"/>
            <a:round/>
            <a:headEnd/>
            <a:tailEnd/>
          </a:ln>
        </p:spPr>
        <p:txBody>
          <a:bodyPr anchor="t">
            <a:spAutoFit/>
          </a:bodyPr>
          <a:lstStyle/>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Young award winner</a:t>
            </a:r>
            <a:endParaRPr lang="en-GB" sz="1000" b="1">
              <a:solidFill>
                <a:srgbClr val="7C61A7"/>
              </a:solidFill>
              <a:latin typeface="Verdana" charset="0"/>
              <a:ea typeface="Verdana" charset="0"/>
              <a:cs typeface="Verdana" charset="0"/>
            </a:endParaRPr>
          </a:p>
          <a:p>
            <a:pPr marL="673100" lvl="1" eaLnBrk="1" fontAlgn="auto" hangingPunct="1">
              <a:spcBef>
                <a:spcPts val="0"/>
              </a:spcBef>
              <a:spcAft>
                <a:spcPts val="0"/>
              </a:spcAft>
              <a:defRPr/>
            </a:pPr>
            <a:endParaRPr lang="en-US" sz="1600">
              <a:latin typeface="Verdana"/>
              <a:ea typeface="Verdana"/>
              <a:cs typeface="Verdana"/>
            </a:endParaRPr>
          </a:p>
          <a:p>
            <a:pPr marL="673100" lvl="1" eaLnBrk="1" fontAlgn="auto" hangingPunct="1">
              <a:spcBef>
                <a:spcPts val="0"/>
              </a:spcBef>
              <a:spcAft>
                <a:spcPts val="0"/>
              </a:spcAft>
              <a:defRPr/>
            </a:pPr>
            <a:r>
              <a:rPr lang="en-GB" sz="1900" err="1">
                <a:solidFill>
                  <a:schemeClr val="bg1"/>
                </a:solidFill>
                <a:ea typeface="Verdana"/>
              </a:rPr>
              <a:t>Anojitha</a:t>
            </a:r>
            <a:r>
              <a:rPr lang="en-GB" sz="1900">
                <a:solidFill>
                  <a:schemeClr val="bg1"/>
                </a:solidFill>
                <a:ea typeface="Verdana"/>
              </a:rPr>
              <a:t> </a:t>
            </a:r>
            <a:r>
              <a:rPr lang="en-GB" sz="1900" err="1">
                <a:solidFill>
                  <a:schemeClr val="bg1"/>
                </a:solidFill>
                <a:ea typeface="Verdana"/>
              </a:rPr>
              <a:t>Sivaskaran</a:t>
            </a:r>
            <a:r>
              <a:rPr lang="en-GB" sz="1900">
                <a:solidFill>
                  <a:schemeClr val="bg1"/>
                </a:solidFill>
                <a:ea typeface="Verdana"/>
              </a:rPr>
              <a:t>, who works with a CAFOD partner in Sri Lanka, this year won the Diana Award, which honours young people for their social action.</a:t>
            </a:r>
          </a:p>
          <a:p>
            <a:pPr marL="673100" lvl="1" eaLnBrk="1" fontAlgn="auto" hangingPunct="1">
              <a:spcBef>
                <a:spcPts val="0"/>
              </a:spcBef>
              <a:spcAft>
                <a:spcPts val="0"/>
              </a:spcAft>
              <a:defRPr/>
            </a:pPr>
            <a:endParaRPr lang="en-GB" sz="1600">
              <a:solidFill>
                <a:schemeClr val="bg1"/>
              </a:solidFill>
              <a:ea typeface="Verdana"/>
            </a:endParaRPr>
          </a:p>
          <a:p>
            <a:pPr marL="673100" lvl="1" eaLnBrk="1" fontAlgn="auto" hangingPunct="1">
              <a:spcBef>
                <a:spcPts val="0"/>
              </a:spcBef>
              <a:spcAft>
                <a:spcPts val="0"/>
              </a:spcAft>
              <a:defRPr/>
            </a:pPr>
            <a:r>
              <a:rPr lang="en-GB" sz="1900" err="1">
                <a:solidFill>
                  <a:schemeClr val="bg1"/>
                </a:solidFill>
                <a:ea typeface="Verdana"/>
              </a:rPr>
              <a:t>Anojitha’s</a:t>
            </a:r>
            <a:r>
              <a:rPr lang="en-GB" sz="1900">
                <a:solidFill>
                  <a:schemeClr val="bg1"/>
                </a:solidFill>
                <a:ea typeface="Verdana"/>
              </a:rPr>
              <a:t> education was disrupted by civil war and she lived in a refugee camp before completing her studies and going to university. </a:t>
            </a:r>
          </a:p>
          <a:p>
            <a:pPr marL="673100" lvl="1" eaLnBrk="1" fontAlgn="auto" hangingPunct="1">
              <a:spcBef>
                <a:spcPts val="0"/>
              </a:spcBef>
              <a:spcAft>
                <a:spcPts val="0"/>
              </a:spcAft>
              <a:defRPr/>
            </a:pPr>
            <a:endParaRPr lang="en-GB" sz="1600">
              <a:solidFill>
                <a:schemeClr val="bg1"/>
              </a:solidFill>
              <a:ea typeface="Verdana"/>
            </a:endParaRPr>
          </a:p>
          <a:p>
            <a:pPr marL="673100" lvl="1" eaLnBrk="1" fontAlgn="auto" hangingPunct="1">
              <a:spcBef>
                <a:spcPts val="0"/>
              </a:spcBef>
              <a:spcAft>
                <a:spcPts val="0"/>
              </a:spcAft>
              <a:defRPr/>
            </a:pPr>
            <a:r>
              <a:rPr lang="en-GB" sz="1900">
                <a:solidFill>
                  <a:schemeClr val="bg1"/>
                </a:solidFill>
                <a:ea typeface="Verdana"/>
              </a:rPr>
              <a:t>Now she works for peace between young</a:t>
            </a:r>
            <a:r>
              <a:rPr lang="en-GB" sz="1500">
                <a:solidFill>
                  <a:schemeClr val="bg1"/>
                </a:solidFill>
                <a:ea typeface="Verdana"/>
              </a:rPr>
              <a:t> </a:t>
            </a:r>
            <a:r>
              <a:rPr lang="en-GB" sz="1900">
                <a:solidFill>
                  <a:schemeClr val="bg1"/>
                </a:solidFill>
                <a:ea typeface="Verdana"/>
              </a:rPr>
              <a:t>people</a:t>
            </a:r>
            <a:r>
              <a:rPr lang="en-GB" sz="1500">
                <a:solidFill>
                  <a:schemeClr val="bg1"/>
                </a:solidFill>
                <a:ea typeface="Verdana"/>
              </a:rPr>
              <a:t> </a:t>
            </a:r>
            <a:r>
              <a:rPr lang="en-GB" sz="1900">
                <a:solidFill>
                  <a:schemeClr val="bg1"/>
                </a:solidFill>
                <a:ea typeface="Verdana"/>
              </a:rPr>
              <a:t>of</a:t>
            </a:r>
            <a:r>
              <a:rPr lang="en-GB" sz="1200">
                <a:solidFill>
                  <a:schemeClr val="bg1"/>
                </a:solidFill>
                <a:ea typeface="Verdana"/>
              </a:rPr>
              <a:t> </a:t>
            </a:r>
            <a:r>
              <a:rPr lang="en-GB" sz="1900">
                <a:solidFill>
                  <a:schemeClr val="bg1"/>
                </a:solidFill>
                <a:ea typeface="Verdana"/>
              </a:rPr>
              <a:t>different</a:t>
            </a:r>
            <a:r>
              <a:rPr lang="en-GB" sz="1000">
                <a:solidFill>
                  <a:schemeClr val="bg1"/>
                </a:solidFill>
                <a:ea typeface="Verdana"/>
              </a:rPr>
              <a:t> </a:t>
            </a:r>
            <a:r>
              <a:rPr lang="en-GB" sz="1900">
                <a:solidFill>
                  <a:schemeClr val="bg1"/>
                </a:solidFill>
                <a:ea typeface="Verdana"/>
              </a:rPr>
              <a:t>ethnicities</a:t>
            </a:r>
            <a:r>
              <a:rPr lang="en-GB" sz="1600">
                <a:solidFill>
                  <a:schemeClr val="bg1"/>
                </a:solidFill>
                <a:ea typeface="Verdana"/>
              </a:rPr>
              <a:t>:</a:t>
            </a:r>
          </a:p>
          <a:p>
            <a:pPr marL="673100" lvl="1" eaLnBrk="1" fontAlgn="auto" hangingPunct="1">
              <a:spcBef>
                <a:spcPts val="0"/>
              </a:spcBef>
              <a:spcAft>
                <a:spcPts val="0"/>
              </a:spcAft>
              <a:defRPr/>
            </a:pPr>
            <a:r>
              <a:rPr lang="en-GB" sz="1900" i="1">
                <a:solidFill>
                  <a:schemeClr val="bg1"/>
                </a:solidFill>
                <a:ea typeface="Verdana" charset="0"/>
              </a:rPr>
              <a:t>“I believe that if young people work together, there’s nothing that cannot be achieved.”</a:t>
            </a:r>
            <a:endParaRPr lang="en-US" sz="1900" i="1">
              <a:solidFill>
                <a:schemeClr val="bg1"/>
              </a:solidFill>
              <a:ea typeface="Verdana" charset="0"/>
            </a:endParaRPr>
          </a:p>
        </p:txBody>
      </p:sp>
      <p:sp>
        <p:nvSpPr>
          <p:cNvPr id="36868" name="Rectangle 2">
            <a:extLst>
              <a:ext uri="{FF2B5EF4-FFF2-40B4-BE49-F238E27FC236}">
                <a16:creationId xmlns:a16="http://schemas.microsoft.com/office/drawing/2014/main" id="{A5FEDED3-B9D3-42D0-89F6-A081539789FD}"/>
              </a:ext>
            </a:extLst>
          </p:cNvPr>
          <p:cNvSpPr>
            <a:spLocks noChangeArrowheads="1"/>
          </p:cNvSpPr>
          <p:nvPr/>
        </p:nvSpPr>
        <p:spPr bwMode="auto">
          <a:xfrm>
            <a:off x="5686425" y="196850"/>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son answered ‘I will not go’ but </a:t>
            </a:r>
          </a:p>
          <a:p>
            <a:pPr algn="r" eaLnBrk="1" hangingPunct="1">
              <a:spcBef>
                <a:spcPct val="0"/>
              </a:spcBef>
              <a:buFontTx/>
              <a:buNone/>
            </a:pPr>
            <a:r>
              <a:rPr lang="en-GB" altLang="en-US" sz="2000" i="1">
                <a:solidFill>
                  <a:schemeClr val="bg1"/>
                </a:solidFill>
                <a:latin typeface="Arial Rounded MT Bold" panose="020F0704030504030204" pitchFamily="34" charset="0"/>
              </a:rPr>
              <a:t>afterwards thought better of it and went…”</a:t>
            </a:r>
          </a:p>
          <a:p>
            <a:pPr algn="r" eaLnBrk="1" hangingPunct="1">
              <a:spcBef>
                <a:spcPct val="0"/>
              </a:spcBef>
              <a:buFontTx/>
              <a:buNone/>
            </a:pPr>
            <a:r>
              <a:rPr lang="en-GB" altLang="en-US" sz="1600">
                <a:solidFill>
                  <a:schemeClr val="bg1"/>
                </a:solidFill>
                <a:latin typeface="Arial Rounded MT Bold" panose="020F0704030504030204" pitchFamily="34" charset="0"/>
              </a:rPr>
              <a:t>Matthew 21:31</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6" name="Picture 15">
            <a:extLst>
              <a:ext uri="{FF2B5EF4-FFF2-40B4-BE49-F238E27FC236}">
                <a16:creationId xmlns:a16="http://schemas.microsoft.com/office/drawing/2014/main" id="{D9DFAF00-6881-4FE0-9B0B-D0F8E07B476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948238" y="2114550"/>
            <a:ext cx="3052762" cy="3976008"/>
          </a:xfrm>
          <a:prstGeom prst="rect">
            <a:avLst/>
          </a:prstGeom>
          <a:ln w="28575" cap="rnd">
            <a:solidFill>
              <a:schemeClr val="bg1"/>
            </a:solidFill>
            <a:prstDash val="sysDot"/>
            <a:miter lim="800000"/>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4934" r="28702"/>
          <a:stretch/>
        </p:blipFill>
        <p:spPr>
          <a:xfrm>
            <a:off x="4948238" y="2014309"/>
            <a:ext cx="3234049" cy="4076250"/>
          </a:xfrm>
          <a:prstGeom prst="rect">
            <a:avLst/>
          </a:prstGeom>
          <a:ln w="28575" cap="rnd">
            <a:solidFill>
              <a:schemeClr val="bg1"/>
            </a:solidFill>
            <a:prstDash val="sysDot"/>
          </a:ln>
        </p:spPr>
      </p:pic>
      <p:sp>
        <p:nvSpPr>
          <p:cNvPr id="9" name="Right Arrow 8">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a:extLst>
              <a:ext uri="{FF2B5EF4-FFF2-40B4-BE49-F238E27FC236}">
                <a16:creationId xmlns:a16="http://schemas.microsoft.com/office/drawing/2014/main" id="{F7E472FD-2156-409D-B0EC-96631BAFE88A}"/>
              </a:ext>
            </a:extLst>
          </p:cNvPr>
          <p:cNvSpPr>
            <a:spLocks noChangeArrowheads="1"/>
          </p:cNvSpPr>
          <p:nvPr/>
        </p:nvSpPr>
        <p:spPr bwMode="auto">
          <a:xfrm>
            <a:off x="-288925" y="-493713"/>
            <a:ext cx="4867275" cy="6619696"/>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In today’s reading, the brother who at first refused to work, later changes his mind and goes to work in his father’s vineyard.</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Advent is a good season to remember the times we have not done what we ought to have done… and to get on with it!</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a:cs typeface="Arial"/>
              </a:rPr>
              <a:t>As </a:t>
            </a:r>
            <a:r>
              <a:rPr lang="en-GB" altLang="en-US" sz="1900" err="1">
                <a:solidFill>
                  <a:schemeClr val="bg1"/>
                </a:solidFill>
                <a:latin typeface="Arial"/>
                <a:cs typeface="Arial"/>
              </a:rPr>
              <a:t>Anojitha</a:t>
            </a:r>
            <a:r>
              <a:rPr lang="en-GB" altLang="en-US" sz="1900">
                <a:solidFill>
                  <a:schemeClr val="bg1"/>
                </a:solidFill>
                <a:latin typeface="Arial"/>
                <a:cs typeface="Arial"/>
              </a:rPr>
              <a:t> knows, actions count. </a:t>
            </a:r>
            <a:endParaRPr lang="en-GB" altLang="en-US" sz="1900">
              <a:solidFill>
                <a:schemeClr val="bg1"/>
              </a:solidFill>
              <a:latin typeface="Arial" panose="020B0604020202020204" pitchFamily="34" charset="0"/>
            </a:endParaRP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What have I neglected to do?</a:t>
            </a:r>
          </a:p>
          <a:p>
            <a:pPr>
              <a:spcBef>
                <a:spcPct val="0"/>
              </a:spcBef>
              <a:buFontTx/>
              <a:buNone/>
            </a:pPr>
            <a:endParaRPr lang="en-GB" altLang="en-US" sz="1900">
              <a:latin typeface="Arial" panose="020B0604020202020204" pitchFamily="34" charset="0"/>
            </a:endParaRPr>
          </a:p>
          <a:p>
            <a:pPr marL="760095" lvl="1" indent="1270">
              <a:spcBef>
                <a:spcPct val="0"/>
              </a:spcBef>
              <a:buFontTx/>
              <a:buNone/>
            </a:pPr>
            <a:r>
              <a:rPr lang="en-GB" altLang="en-US" sz="1900">
                <a:solidFill>
                  <a:srgbClr val="F1AE39"/>
                </a:solidFill>
                <a:latin typeface="Arial Rounded MT Bold"/>
                <a:cs typeface="Arial"/>
              </a:rPr>
              <a:t>Lord, I’m sorry that I sometimes avoid your call. Help me to change course and to serve others as you did.</a:t>
            </a:r>
          </a:p>
          <a:p>
            <a:pPr marL="760095" lvl="1" indent="1270">
              <a:spcBef>
                <a:spcPct val="0"/>
              </a:spcBef>
              <a:buFontTx/>
              <a:buNone/>
            </a:pPr>
            <a:r>
              <a:rPr lang="en-GB" altLang="en-US" sz="1900">
                <a:solidFill>
                  <a:srgbClr val="F1AE39"/>
                </a:solidFill>
                <a:latin typeface="Arial Rounded MT Bold"/>
                <a:cs typeface="Arial"/>
              </a:rPr>
              <a:t>Amen. </a:t>
            </a:r>
            <a:endParaRPr lang="en-GB"/>
          </a:p>
        </p:txBody>
      </p:sp>
      <p:sp>
        <p:nvSpPr>
          <p:cNvPr id="8" name="Rectangle 2">
            <a:extLst>
              <a:ext uri="{FF2B5EF4-FFF2-40B4-BE49-F238E27FC236}">
                <a16:creationId xmlns:a16="http://schemas.microsoft.com/office/drawing/2014/main" id="{84F8A909-1BD2-4D3C-B691-3E7A0842D484}"/>
              </a:ext>
            </a:extLst>
          </p:cNvPr>
          <p:cNvSpPr>
            <a:spLocks noChangeArrowheads="1"/>
          </p:cNvSpPr>
          <p:nvPr/>
        </p:nvSpPr>
        <p:spPr bwMode="auto">
          <a:xfrm>
            <a:off x="5686425" y="196850"/>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son answered ‘I will not go’ but </a:t>
            </a:r>
          </a:p>
          <a:p>
            <a:pPr algn="r" eaLnBrk="1" hangingPunct="1">
              <a:spcBef>
                <a:spcPct val="0"/>
              </a:spcBef>
              <a:buFontTx/>
              <a:buNone/>
            </a:pPr>
            <a:r>
              <a:rPr lang="en-GB" altLang="en-US" sz="2000" i="1">
                <a:solidFill>
                  <a:schemeClr val="bg1"/>
                </a:solidFill>
                <a:latin typeface="Arial Rounded MT Bold" panose="020F0704030504030204" pitchFamily="34" charset="0"/>
              </a:rPr>
              <a:t>afterwards thought better of it and went…”</a:t>
            </a:r>
          </a:p>
          <a:p>
            <a:pPr algn="r" eaLnBrk="1" hangingPunct="1">
              <a:spcBef>
                <a:spcPct val="0"/>
              </a:spcBef>
              <a:buFontTx/>
              <a:buNone/>
            </a:pPr>
            <a:r>
              <a:rPr lang="en-GB" altLang="en-US" sz="1600">
                <a:solidFill>
                  <a:schemeClr val="bg1"/>
                </a:solidFill>
                <a:latin typeface="Arial Rounded MT Bold" panose="020F0704030504030204" pitchFamily="34" charset="0"/>
              </a:rPr>
              <a:t>Matthew 21:31</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4934" r="28702"/>
          <a:stretch/>
        </p:blipFill>
        <p:spPr>
          <a:xfrm>
            <a:off x="4948238" y="2014309"/>
            <a:ext cx="3234049" cy="4076250"/>
          </a:xfrm>
          <a:prstGeom prst="rect">
            <a:avLst/>
          </a:prstGeom>
          <a:ln w="28575" cap="rnd">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Find out if your school or parish has an Advent reconciliation service.</a:t>
            </a:r>
          </a:p>
        </p:txBody>
      </p:sp>
      <p:sp>
        <p:nvSpPr>
          <p:cNvPr id="9" name="Action Button: Home 5">
            <a:hlinkClick r:id="rId5" action="ppaction://hlinksldjump" highlightClick="1"/>
            <a:extLst>
              <a:ext uri="{FF2B5EF4-FFF2-40B4-BE49-F238E27FC236}">
                <a16:creationId xmlns:a16="http://schemas.microsoft.com/office/drawing/2014/main" id="{74CA2610-445F-480B-8E22-335DB945706D}"/>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a:extLst>
              <a:ext uri="{FF2B5EF4-FFF2-40B4-BE49-F238E27FC236}">
                <a16:creationId xmlns:a16="http://schemas.microsoft.com/office/drawing/2014/main" id="{9220359A-960B-479B-BFE6-B07689AC139D}"/>
              </a:ext>
            </a:extLst>
          </p:cNvPr>
          <p:cNvSpPr>
            <a:spLocks noChangeArrowheads="1"/>
          </p:cNvSpPr>
          <p:nvPr/>
        </p:nvSpPr>
        <p:spPr bwMode="auto">
          <a:xfrm>
            <a:off x="-107950" y="-260350"/>
            <a:ext cx="470535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Wednesday 15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033A7FFB-46B2-4895-AD1F-8D38C9572E19}"/>
              </a:ext>
            </a:extLst>
          </p:cNvPr>
          <p:cNvSpPr>
            <a:spLocks noChangeArrowheads="1"/>
          </p:cNvSpPr>
          <p:nvPr/>
        </p:nvSpPr>
        <p:spPr bwMode="auto">
          <a:xfrm>
            <a:off x="-215900" y="1096963"/>
            <a:ext cx="4813300" cy="5129480"/>
          </a:xfrm>
          <a:prstGeom prst="roundRect">
            <a:avLst>
              <a:gd name="adj" fmla="val 5079"/>
            </a:avLst>
          </a:prstGeom>
          <a:noFill/>
          <a:ln w="28575" cap="rnd">
            <a:noFill/>
            <a:prstDash val="sysDot"/>
            <a:round/>
            <a:headEnd/>
            <a:tailEnd/>
          </a:ln>
        </p:spPr>
        <p:txBody>
          <a:bodyPr anchor="t">
            <a:spAutoFit/>
          </a:bodyPr>
          <a:lstStyle/>
          <a:p>
            <a:pPr marL="6480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Hope for peace</a:t>
            </a:r>
          </a:p>
          <a:p>
            <a:pPr marL="648000" lvl="1" eaLnBrk="1" fontAlgn="auto" hangingPunct="1">
              <a:spcBef>
                <a:spcPts val="0"/>
              </a:spcBef>
              <a:spcAft>
                <a:spcPts val="0"/>
              </a:spcAft>
              <a:defRPr/>
            </a:pPr>
            <a:endParaRPr lang="en-GB" sz="800">
              <a:latin typeface="Verdana" charset="0"/>
              <a:ea typeface="Verdana" charset="0"/>
              <a:cs typeface="Verdana" charset="0"/>
            </a:endParaRPr>
          </a:p>
          <a:p>
            <a:pPr marL="648000" lvl="1" eaLnBrk="1" fontAlgn="auto" hangingPunct="1">
              <a:spcBef>
                <a:spcPts val="0"/>
              </a:spcBef>
              <a:spcAft>
                <a:spcPts val="0"/>
              </a:spcAft>
              <a:defRPr/>
            </a:pPr>
            <a:r>
              <a:rPr lang="en-GB" sz="1900">
                <a:solidFill>
                  <a:schemeClr val="bg1"/>
                </a:solidFill>
                <a:ea typeface="Verdana" pitchFamily="34" charset="0"/>
              </a:rPr>
              <a:t>Ten years after devastating conflict in Syria began, millions of people are still suffering its effects. </a:t>
            </a:r>
          </a:p>
          <a:p>
            <a:pPr marL="648000" lvl="1" eaLnBrk="1" fontAlgn="auto" hangingPunct="1">
              <a:spcBef>
                <a:spcPts val="0"/>
              </a:spcBef>
              <a:spcAft>
                <a:spcPts val="0"/>
              </a:spcAft>
              <a:defRPr/>
            </a:pPr>
            <a:endParaRPr lang="en-GB" sz="1900">
              <a:solidFill>
                <a:schemeClr val="bg1"/>
              </a:solidFill>
              <a:ea typeface="Verdana" pitchFamily="34" charset="0"/>
            </a:endParaRPr>
          </a:p>
          <a:p>
            <a:pPr marL="648000" lvl="1" eaLnBrk="1" fontAlgn="auto" hangingPunct="1">
              <a:spcBef>
                <a:spcPts val="0"/>
              </a:spcBef>
              <a:spcAft>
                <a:spcPts val="0"/>
              </a:spcAft>
              <a:defRPr/>
            </a:pPr>
            <a:r>
              <a:rPr lang="en-GB" sz="1900">
                <a:solidFill>
                  <a:schemeClr val="bg1"/>
                </a:solidFill>
                <a:ea typeface="Verdana" pitchFamily="34" charset="0"/>
              </a:rPr>
              <a:t>CAFOD works with brave local experts in Syria - voices of peace and keepers of hope in a society torn apart by conflict.</a:t>
            </a:r>
          </a:p>
          <a:p>
            <a:pPr marL="648000" lvl="1" eaLnBrk="1" fontAlgn="auto" hangingPunct="1">
              <a:spcBef>
                <a:spcPts val="0"/>
              </a:spcBef>
              <a:spcAft>
                <a:spcPts val="0"/>
              </a:spcAft>
              <a:defRPr/>
            </a:pPr>
            <a:r>
              <a:rPr lang="en-GB" sz="1900">
                <a:solidFill>
                  <a:schemeClr val="bg1"/>
                </a:solidFill>
                <a:ea typeface="Verdana" pitchFamily="34" charset="0"/>
              </a:rPr>
              <a:t> </a:t>
            </a:r>
          </a:p>
          <a:p>
            <a:pPr marL="648000" lvl="1" eaLnBrk="1" fontAlgn="auto" hangingPunct="1">
              <a:spcBef>
                <a:spcPts val="0"/>
              </a:spcBef>
              <a:spcAft>
                <a:spcPts val="0"/>
              </a:spcAft>
              <a:defRPr/>
            </a:pPr>
            <a:r>
              <a:rPr lang="en-GB" sz="1900">
                <a:solidFill>
                  <a:schemeClr val="bg1"/>
                </a:solidFill>
                <a:ea typeface="Verdana" pitchFamily="34" charset="0"/>
              </a:rPr>
              <a:t>We asked some of them to tell us their hopes for the future. </a:t>
            </a:r>
          </a:p>
          <a:p>
            <a:pPr marL="648000" lvl="1" eaLnBrk="1" fontAlgn="auto" hangingPunct="1">
              <a:spcBef>
                <a:spcPts val="0"/>
              </a:spcBef>
              <a:spcAft>
                <a:spcPts val="0"/>
              </a:spcAft>
              <a:defRPr/>
            </a:pPr>
            <a:endParaRPr lang="en-GB" sz="1900">
              <a:solidFill>
                <a:schemeClr val="bg1"/>
              </a:solidFill>
              <a:ea typeface="Verdana" pitchFamily="34" charset="0"/>
            </a:endParaRPr>
          </a:p>
          <a:p>
            <a:pPr marL="648000" lvl="1" eaLnBrk="1" fontAlgn="auto" hangingPunct="1">
              <a:spcBef>
                <a:spcPts val="0"/>
              </a:spcBef>
              <a:spcAft>
                <a:spcPts val="0"/>
              </a:spcAft>
              <a:defRPr/>
            </a:pPr>
            <a:r>
              <a:rPr lang="en-GB" sz="1900">
                <a:solidFill>
                  <a:schemeClr val="bg1"/>
                </a:solidFill>
                <a:ea typeface="Verdana" pitchFamily="34" charset="0"/>
              </a:rPr>
              <a:t>One said, simply, “that people can live normally as they used to, and stand on their own two feet.”</a:t>
            </a:r>
          </a:p>
        </p:txBody>
      </p:sp>
      <p:sp>
        <p:nvSpPr>
          <p:cNvPr id="38916" name="Rectangle 2">
            <a:extLst>
              <a:ext uri="{FF2B5EF4-FFF2-40B4-BE49-F238E27FC236}">
                <a16:creationId xmlns:a16="http://schemas.microsoft.com/office/drawing/2014/main" id="{435B93F9-F4CE-4E1E-B65E-FD0AA93C10A4}"/>
              </a:ext>
            </a:extLst>
          </p:cNvPr>
          <p:cNvSpPr>
            <a:spLocks noChangeArrowheads="1"/>
          </p:cNvSpPr>
          <p:nvPr/>
        </p:nvSpPr>
        <p:spPr bwMode="auto">
          <a:xfrm>
            <a:off x="5519738" y="179388"/>
            <a:ext cx="63547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will hear what the Lord God has to say, </a:t>
            </a:r>
          </a:p>
          <a:p>
            <a:pPr algn="r" eaLnBrk="1" hangingPunct="1">
              <a:spcBef>
                <a:spcPct val="0"/>
              </a:spcBef>
              <a:buFontTx/>
              <a:buNone/>
            </a:pPr>
            <a:r>
              <a:rPr lang="en-GB" altLang="en-US" sz="2000" i="1">
                <a:solidFill>
                  <a:schemeClr val="bg1"/>
                </a:solidFill>
                <a:latin typeface="Arial Rounded MT Bold" panose="020F0704030504030204" pitchFamily="34" charset="0"/>
              </a:rPr>
              <a:t>a voice that speaks of peace.”</a:t>
            </a:r>
          </a:p>
          <a:p>
            <a:pPr algn="r" eaLnBrk="1" hangingPunct="1">
              <a:spcBef>
                <a:spcPct val="0"/>
              </a:spcBef>
              <a:buFontTx/>
              <a:buNone/>
            </a:pPr>
            <a:r>
              <a:rPr lang="en-GB" altLang="en-US" sz="1600">
                <a:solidFill>
                  <a:schemeClr val="bg1"/>
                </a:solidFill>
                <a:latin typeface="Arial Rounded MT Bold" panose="020F0704030504030204" pitchFamily="34" charset="0"/>
              </a:rPr>
              <a:t>Psalm 84:9</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283" y="3042745"/>
            <a:ext cx="3768489" cy="2812305"/>
          </a:xfrm>
          <a:prstGeom prst="rect">
            <a:avLst/>
          </a:prstGeom>
          <a:ln w="28575">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a:extLst>
              <a:ext uri="{FF2B5EF4-FFF2-40B4-BE49-F238E27FC236}">
                <a16:creationId xmlns:a16="http://schemas.microsoft.com/office/drawing/2014/main" id="{64895561-24B6-4E79-A0EC-8B753C85AE7B}"/>
              </a:ext>
            </a:extLst>
          </p:cNvPr>
          <p:cNvSpPr>
            <a:spLocks noChangeArrowheads="1"/>
          </p:cNvSpPr>
          <p:nvPr/>
        </p:nvSpPr>
        <p:spPr bwMode="auto">
          <a:xfrm>
            <a:off x="-157163" y="-5556"/>
            <a:ext cx="4867275" cy="4831437"/>
          </a:xfrm>
          <a:prstGeom prst="roundRect">
            <a:avLst>
              <a:gd name="adj" fmla="val 4810"/>
            </a:avLst>
          </a:prstGeom>
          <a:noFill/>
          <a:ln>
            <a:noFill/>
          </a:ln>
        </p:spPr>
        <p:txBody>
          <a:bodyPr lIns="91440" tIns="45720" rIns="91440" bIns="45720" anchor="t">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647700"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647700" lvl="1" indent="1270" eaLnBrk="1" hangingPunct="1">
              <a:spcBef>
                <a:spcPct val="0"/>
              </a:spcBef>
              <a:buFontTx/>
              <a:buNone/>
            </a:pPr>
            <a:endParaRPr lang="en-GB" altLang="en-US" sz="1900">
              <a:solidFill>
                <a:srgbClr val="20294F"/>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Today’s psalm reminds us that God too is a voice of peace.</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God may want to speak peace to our own hearts or to tell us how we can be peace to someone else.</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Where can you find space to listen to God today?</a:t>
            </a:r>
          </a:p>
          <a:p>
            <a:pPr marL="647700" lvl="1" indent="1270" eaLnBrk="1" hangingPunct="1">
              <a:spcBef>
                <a:spcPct val="0"/>
              </a:spcBef>
              <a:buFontTx/>
              <a:buNone/>
            </a:pPr>
            <a:endParaRPr lang="en-GB" altLang="en-US" sz="1900">
              <a:solidFill>
                <a:srgbClr val="FF0000"/>
              </a:solidFill>
              <a:latin typeface="Arial" panose="020B0604020202020204" pitchFamily="34" charset="0"/>
            </a:endParaRPr>
          </a:p>
          <a:p>
            <a:pPr marL="647700" lvl="1" indent="1270">
              <a:spcBef>
                <a:spcPct val="0"/>
              </a:spcBef>
              <a:buFontTx/>
              <a:buNone/>
            </a:pPr>
            <a:r>
              <a:rPr lang="en-GB" altLang="en-US" sz="1900">
                <a:solidFill>
                  <a:srgbClr val="F1AE39"/>
                </a:solidFill>
                <a:latin typeface="Arial Rounded MT Bold"/>
                <a:cs typeface="Arial"/>
              </a:rPr>
              <a:t>Lord, speak peace to my heart today.</a:t>
            </a:r>
          </a:p>
          <a:p>
            <a:pPr marL="647700" lvl="1" indent="1270">
              <a:spcBef>
                <a:spcPct val="0"/>
              </a:spcBef>
              <a:buFontTx/>
              <a:buNone/>
            </a:pPr>
            <a:r>
              <a:rPr lang="en-GB" altLang="en-US" sz="1900">
                <a:solidFill>
                  <a:srgbClr val="F1AE39"/>
                </a:solidFill>
                <a:latin typeface="Arial Rounded MT Bold"/>
                <a:cs typeface="Arial"/>
              </a:rPr>
              <a:t>Amen </a:t>
            </a:r>
            <a:endParaRPr lang="en-GB"/>
          </a:p>
        </p:txBody>
      </p:sp>
      <p:sp>
        <p:nvSpPr>
          <p:cNvPr id="8" name="Rectangle 2">
            <a:extLst>
              <a:ext uri="{FF2B5EF4-FFF2-40B4-BE49-F238E27FC236}">
                <a16:creationId xmlns:a16="http://schemas.microsoft.com/office/drawing/2014/main" id="{6B716A73-A0FB-4D8C-B9F3-BB10E3CC7772}"/>
              </a:ext>
            </a:extLst>
          </p:cNvPr>
          <p:cNvSpPr>
            <a:spLocks noChangeArrowheads="1"/>
          </p:cNvSpPr>
          <p:nvPr/>
        </p:nvSpPr>
        <p:spPr bwMode="auto">
          <a:xfrm>
            <a:off x="5519738" y="179388"/>
            <a:ext cx="63547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will hear what the Lord God has to say, </a:t>
            </a:r>
          </a:p>
          <a:p>
            <a:pPr algn="r" eaLnBrk="1" hangingPunct="1">
              <a:spcBef>
                <a:spcPct val="0"/>
              </a:spcBef>
              <a:buFontTx/>
              <a:buNone/>
            </a:pPr>
            <a:r>
              <a:rPr lang="en-GB" altLang="en-US" sz="2000" i="1">
                <a:solidFill>
                  <a:schemeClr val="bg1"/>
                </a:solidFill>
                <a:latin typeface="Arial Rounded MT Bold" panose="020F0704030504030204" pitchFamily="34" charset="0"/>
              </a:rPr>
              <a:t>a voice that speaks of peace.”</a:t>
            </a:r>
          </a:p>
          <a:p>
            <a:pPr algn="r" eaLnBrk="1" hangingPunct="1">
              <a:spcBef>
                <a:spcPct val="0"/>
              </a:spcBef>
              <a:buFontTx/>
              <a:buNone/>
            </a:pPr>
            <a:r>
              <a:rPr lang="en-GB" altLang="en-US" sz="1600">
                <a:solidFill>
                  <a:schemeClr val="bg1"/>
                </a:solidFill>
                <a:latin typeface="Arial Rounded MT Bold" panose="020F0704030504030204" pitchFamily="34" charset="0"/>
              </a:rPr>
              <a:t>Psalm 84:9</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283" y="3042745"/>
            <a:ext cx="3768489" cy="2812305"/>
          </a:xfrm>
          <a:prstGeom prst="rect">
            <a:avLst/>
          </a:prstGeom>
          <a:ln w="28575">
            <a:solidFill>
              <a:schemeClr val="bg1"/>
            </a:solidFill>
            <a:prstDash val="sysDot"/>
          </a:ln>
        </p:spPr>
      </p:pic>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Watch our </a:t>
            </a:r>
            <a:r>
              <a:rPr lang="en-GB" altLang="en-US" sz="1900">
                <a:solidFill>
                  <a:prstClr val="white"/>
                </a:solidFill>
                <a:latin typeface="Arial" panose="020B0604020202020204" pitchFamily="34" charset="0"/>
                <a:hlinkClick r:id="rId5"/>
              </a:rPr>
              <a:t>video</a:t>
            </a:r>
            <a:r>
              <a:rPr lang="en-GB" altLang="en-US" sz="1900">
                <a:solidFill>
                  <a:prstClr val="white"/>
                </a:solidFill>
                <a:latin typeface="Arial" panose="020B0604020202020204" pitchFamily="34" charset="0"/>
              </a:rPr>
              <a:t> to hear some other Syrians’ hopes (1:15 – 2:25)</a:t>
            </a:r>
          </a:p>
        </p:txBody>
      </p:sp>
      <p:sp>
        <p:nvSpPr>
          <p:cNvPr id="13" name="Action Button: Home 5">
            <a:hlinkClick r:id="rId6" action="ppaction://hlinksldjump" highlightClick="1"/>
            <a:extLst>
              <a:ext uri="{FF2B5EF4-FFF2-40B4-BE49-F238E27FC236}">
                <a16:creationId xmlns:a16="http://schemas.microsoft.com/office/drawing/2014/main" id="{3FB0AAC9-C80C-4FAB-A6D7-89B603863B39}"/>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a:extLst>
              <a:ext uri="{FF2B5EF4-FFF2-40B4-BE49-F238E27FC236}">
                <a16:creationId xmlns:a16="http://schemas.microsoft.com/office/drawing/2014/main" id="{5D3B9A8E-A899-43D1-8781-9A6618945307}"/>
              </a:ext>
            </a:extLst>
          </p:cNvPr>
          <p:cNvSpPr>
            <a:spLocks noChangeArrowheads="1"/>
          </p:cNvSpPr>
          <p:nvPr/>
        </p:nvSpPr>
        <p:spPr bwMode="auto">
          <a:xfrm>
            <a:off x="-204788" y="-260350"/>
            <a:ext cx="481330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Thursday 16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36E9197D-5F01-4E70-A98E-1C80174B28A0}"/>
              </a:ext>
            </a:extLst>
          </p:cNvPr>
          <p:cNvSpPr>
            <a:spLocks noChangeArrowheads="1"/>
          </p:cNvSpPr>
          <p:nvPr/>
        </p:nvSpPr>
        <p:spPr bwMode="auto">
          <a:xfrm>
            <a:off x="-204788" y="990598"/>
            <a:ext cx="4813301" cy="5302032"/>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Young leaders </a:t>
            </a:r>
          </a:p>
          <a:p>
            <a:pPr marL="673100" lvl="1" eaLnBrk="1" fontAlgn="auto" hangingPunct="1">
              <a:spcBef>
                <a:spcPts val="0"/>
              </a:spcBef>
              <a:spcAft>
                <a:spcPts val="0"/>
              </a:spcAft>
              <a:defRPr/>
            </a:pPr>
            <a:endParaRPr lang="en-GB" sz="1900">
              <a:ea typeface="Verdana" pitchFamily="34"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The photo shows some of this year’s graduates from CAFOD’s young leaders programme.</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ea typeface="Verdana" pitchFamily="34" charset="0"/>
              </a:rPr>
              <a:t>197 young people in 31 schools committed to spend time in training meetings and webinars, learning new skills, meeting new people, campaigning and fundraising.</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One student said the programme “widened my eyes to the reality of the impact of human actions on Earth and how there is still work to do in order to improve</a:t>
            </a:r>
            <a:r>
              <a:rPr lang="en-GB" sz="1400">
                <a:solidFill>
                  <a:schemeClr val="bg1"/>
                </a:solidFill>
                <a:latin typeface="Arial"/>
                <a:ea typeface="Verdana"/>
                <a:cs typeface="Arial"/>
              </a:rPr>
              <a:t> </a:t>
            </a:r>
            <a:r>
              <a:rPr lang="en-GB" sz="1900">
                <a:solidFill>
                  <a:schemeClr val="bg1"/>
                </a:solidFill>
                <a:latin typeface="Arial"/>
                <a:ea typeface="Verdana"/>
                <a:cs typeface="Arial"/>
              </a:rPr>
              <a:t>others'</a:t>
            </a:r>
            <a:r>
              <a:rPr lang="en-GB" sz="1600">
                <a:solidFill>
                  <a:schemeClr val="bg1"/>
                </a:solidFill>
                <a:latin typeface="Arial"/>
                <a:ea typeface="Verdana"/>
                <a:cs typeface="Arial"/>
              </a:rPr>
              <a:t> </a:t>
            </a:r>
            <a:r>
              <a:rPr lang="en-GB" sz="1900">
                <a:solidFill>
                  <a:schemeClr val="bg1"/>
                </a:solidFill>
                <a:latin typeface="Arial"/>
                <a:ea typeface="Verdana"/>
                <a:cs typeface="Arial"/>
              </a:rPr>
              <a:t>lives.”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0" name="Rectangle 2">
            <a:extLst>
              <a:ext uri="{FF2B5EF4-FFF2-40B4-BE49-F238E27FC236}">
                <a16:creationId xmlns:a16="http://schemas.microsoft.com/office/drawing/2014/main" id="{714D1B67-6B78-4503-8030-FE0826DB4B77}"/>
              </a:ext>
            </a:extLst>
          </p:cNvPr>
          <p:cNvSpPr>
            <a:spLocks noChangeArrowheads="1"/>
          </p:cNvSpPr>
          <p:nvPr/>
        </p:nvSpPr>
        <p:spPr bwMode="auto">
          <a:xfrm>
            <a:off x="6169025" y="184150"/>
            <a:ext cx="5705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sceptre shall not pass from Judah… until he comes to whom it belongs…”</a:t>
            </a:r>
          </a:p>
          <a:p>
            <a:pPr algn="r" eaLnBrk="1" hangingPunct="1">
              <a:spcBef>
                <a:spcPct val="0"/>
              </a:spcBef>
              <a:buFontTx/>
              <a:buNone/>
            </a:pPr>
            <a:r>
              <a:rPr lang="en-GB" altLang="en-US" sz="1600">
                <a:solidFill>
                  <a:schemeClr val="bg1"/>
                </a:solidFill>
                <a:latin typeface="Arial Rounded MT Bold" panose="020F0704030504030204" pitchFamily="34" charset="0"/>
              </a:rPr>
              <a:t>Genesis 49:10</a:t>
            </a:r>
          </a:p>
        </p:txBody>
      </p:sp>
      <p:pic>
        <p:nvPicPr>
          <p:cNvPr id="8" name="Picture 2" descr="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73" t="32670" r="21239"/>
          <a:stretch/>
        </p:blipFill>
        <p:spPr bwMode="auto">
          <a:xfrm>
            <a:off x="4951413" y="2608203"/>
            <a:ext cx="4674139" cy="3294236"/>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900">
                <a:solidFill>
                  <a:schemeClr val="bg1"/>
                </a:solidFill>
                <a:latin typeface="Arial" panose="020B0604020202020204" pitchFamily="34" charset="0"/>
              </a:rPr>
              <a:t>Use our </a:t>
            </a:r>
            <a:r>
              <a:rPr lang="en-GB" altLang="en-US" sz="1900">
                <a:solidFill>
                  <a:schemeClr val="bg1"/>
                </a:solidFill>
                <a:latin typeface="Arial" panose="020B0604020202020204" pitchFamily="34" charset="0"/>
                <a:hlinkClick r:id="rId3"/>
              </a:rPr>
              <a:t>World Gifts Christmas poster </a:t>
            </a:r>
            <a:r>
              <a:rPr lang="en-GB" altLang="en-US" sz="1900">
                <a:solidFill>
                  <a:schemeClr val="bg1"/>
                </a:solidFill>
                <a:latin typeface="Arial" panose="020B0604020202020204" pitchFamily="34" charset="0"/>
              </a:rPr>
              <a:t>to replace cards in class this year.</a:t>
            </a:r>
          </a:p>
        </p:txBody>
      </p:sp>
      <p:sp>
        <p:nvSpPr>
          <p:cNvPr id="9218" name="TextBox 3">
            <a:extLst>
              <a:ext uri="{FF2B5EF4-FFF2-40B4-BE49-F238E27FC236}">
                <a16:creationId xmlns:a16="http://schemas.microsoft.com/office/drawing/2014/main" id="{2E91F6BE-D9AC-410F-89C0-2D6E0E1F9D49}"/>
              </a:ext>
            </a:extLst>
          </p:cNvPr>
          <p:cNvSpPr>
            <a:spLocks noChangeArrowheads="1"/>
          </p:cNvSpPr>
          <p:nvPr/>
        </p:nvSpPr>
        <p:spPr bwMode="auto">
          <a:xfrm>
            <a:off x="-292100" y="-402164"/>
            <a:ext cx="4867275" cy="6039296"/>
          </a:xfrm>
          <a:prstGeom prst="roundRect">
            <a:avLst>
              <a:gd name="adj" fmla="val 4810"/>
            </a:avLst>
          </a:prstGeom>
          <a:noFill/>
          <a:ln w="28575" cap="rnd">
            <a:noFill/>
            <a:prstDash val="sysDot"/>
            <a:round/>
            <a:headEnd/>
            <a:tailEnd/>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GB" altLang="en-US" sz="1800">
              <a:latin typeface="Verdana" panose="020B0604030504040204" pitchFamily="34" charset="0"/>
            </a:endParaRPr>
          </a:p>
          <a:p>
            <a:pPr marL="673100" lvl="1" indent="1270" eaLnBrk="1" hangingPunct="1">
              <a:spcBef>
                <a:spcPct val="0"/>
              </a:spcBef>
              <a:buFontTx/>
              <a:buNone/>
              <a:defRPr/>
            </a:pPr>
            <a:endParaRPr lang="en-GB" altLang="en-US" sz="1900">
              <a:latin typeface="Arial" panose="020B0604020202020204" pitchFamily="34" charset="0"/>
            </a:endParaRPr>
          </a:p>
          <a:p>
            <a:pPr marL="673100" lvl="1" indent="0">
              <a:spcBef>
                <a:spcPts val="0"/>
              </a:spcBef>
              <a:spcAft>
                <a:spcPts val="0"/>
              </a:spcAft>
              <a:buNone/>
              <a:defRPr/>
            </a:pPr>
            <a:endParaRPr lang="en-GB" sz="1900">
              <a:solidFill>
                <a:schemeClr val="bg1"/>
              </a:solidFill>
              <a:latin typeface="Arial"/>
              <a:cs typeface="Arial"/>
            </a:endParaRPr>
          </a:p>
          <a:p>
            <a:pPr marL="673100" lvl="1" indent="0">
              <a:spcBef>
                <a:spcPts val="0"/>
              </a:spcBef>
              <a:spcAft>
                <a:spcPts val="0"/>
              </a:spcAft>
              <a:buNone/>
              <a:defRPr/>
            </a:pPr>
            <a:r>
              <a:rPr lang="en-GB" sz="1900">
                <a:solidFill>
                  <a:schemeClr val="bg1"/>
                </a:solidFill>
                <a:latin typeface="Arial"/>
                <a:cs typeface="Arial"/>
              </a:rPr>
              <a:t>The start of Advent is about eagerly awaiting the Lord’s return at the end of time - staying awake!</a:t>
            </a:r>
            <a:endParaRPr lang="en-GB">
              <a:solidFill>
                <a:schemeClr val="bg1"/>
              </a:solidFill>
              <a:latin typeface="Arial"/>
              <a:cs typeface="Arial"/>
            </a:endParaRPr>
          </a:p>
          <a:p>
            <a:pPr marL="673100" lvl="1" indent="0">
              <a:spcBef>
                <a:spcPts val="0"/>
              </a:spcBef>
              <a:spcAft>
                <a:spcPts val="0"/>
              </a:spcAft>
              <a:buNone/>
              <a:defRPr/>
            </a:pPr>
            <a:endParaRPr lang="en-GB" altLang="en-US" sz="1900">
              <a:solidFill>
                <a:schemeClr val="bg1"/>
              </a:solidFill>
              <a:latin typeface="Arial"/>
              <a:cs typeface="Arial"/>
            </a:endParaRPr>
          </a:p>
          <a:p>
            <a:pPr marL="673100" lvl="1" indent="0">
              <a:spcBef>
                <a:spcPts val="0"/>
              </a:spcBef>
              <a:spcAft>
                <a:spcPts val="0"/>
              </a:spcAft>
              <a:buNone/>
              <a:defRPr/>
            </a:pPr>
            <a:r>
              <a:rPr lang="en-GB" altLang="en-US" sz="1900">
                <a:solidFill>
                  <a:schemeClr val="bg1"/>
                </a:solidFill>
                <a:latin typeface="Arial"/>
                <a:cs typeface="Arial"/>
              </a:rPr>
              <a:t>Like the servants in today’s reading, we can become sleepy as we await Jesus’ return. Or we can stay awake, always ready to serve.</a:t>
            </a:r>
            <a:endParaRPr lang="en-GB">
              <a:solidFill>
                <a:schemeClr val="bg1"/>
              </a:solidFill>
              <a:latin typeface="Arial"/>
              <a:cs typeface="Arial"/>
            </a:endParaRPr>
          </a:p>
          <a:p>
            <a:pPr marL="673100" lvl="1" indent="1270" eaLnBrk="1" hangingPunct="1">
              <a:spcBef>
                <a:spcPct val="0"/>
              </a:spcBef>
              <a:buFontTx/>
              <a:buNone/>
              <a:defRPr/>
            </a:pPr>
            <a:endParaRPr lang="en-GB" altLang="en-US" sz="1900">
              <a:solidFill>
                <a:schemeClr val="bg1"/>
              </a:solidFill>
              <a:latin typeface="Arial" panose="020B0604020202020204" pitchFamily="34" charset="0"/>
            </a:endParaRPr>
          </a:p>
          <a:p>
            <a:pPr marL="673100" lvl="1" indent="1270" eaLnBrk="1" hangingPunct="1">
              <a:spcBef>
                <a:spcPct val="0"/>
              </a:spcBef>
              <a:buFontTx/>
              <a:buNone/>
              <a:defRPr/>
            </a:pPr>
            <a:r>
              <a:rPr lang="en-GB" altLang="en-US" sz="1900">
                <a:solidFill>
                  <a:schemeClr val="bg1"/>
                </a:solidFill>
                <a:latin typeface="Arial"/>
                <a:cs typeface="Arial"/>
              </a:rPr>
              <a:t>So, what are you waiting for?</a:t>
            </a:r>
          </a:p>
          <a:p>
            <a:pPr marL="673100" lvl="1" indent="1270" eaLnBrk="1" hangingPunct="1">
              <a:spcBef>
                <a:spcPct val="0"/>
              </a:spcBef>
              <a:buFontTx/>
              <a:buNone/>
              <a:defRPr/>
            </a:pPr>
            <a:endParaRPr lang="en-GB" altLang="en-US" sz="1900">
              <a:solidFill>
                <a:schemeClr val="bg1"/>
              </a:solidFill>
              <a:latin typeface="Arial" panose="020B0604020202020204" pitchFamily="34" charset="0"/>
            </a:endParaRPr>
          </a:p>
          <a:p>
            <a:pPr marL="673100" lvl="1" indent="1270">
              <a:spcBef>
                <a:spcPct val="0"/>
              </a:spcBef>
              <a:buFontTx/>
              <a:buNone/>
              <a:defRPr/>
            </a:pPr>
            <a:r>
              <a:rPr lang="en-GB" altLang="en-US" sz="1900">
                <a:solidFill>
                  <a:srgbClr val="F1AE39"/>
                </a:solidFill>
                <a:latin typeface="Arial Rounded MT Bold"/>
                <a:cs typeface="Arial"/>
              </a:rPr>
              <a:t>Lord, wake us up! Help us to serve you in our sisters and brothers, so that we are ready for your return.</a:t>
            </a:r>
          </a:p>
          <a:p>
            <a:pPr marL="673100" lvl="1" indent="1270">
              <a:spcBef>
                <a:spcPct val="0"/>
              </a:spcBef>
              <a:buFontTx/>
              <a:buNone/>
              <a:defRPr/>
            </a:pPr>
            <a:r>
              <a:rPr lang="en-GB" altLang="en-US" sz="1900">
                <a:solidFill>
                  <a:srgbClr val="F1AE39"/>
                </a:solidFill>
                <a:latin typeface="Arial Rounded MT Bold"/>
                <a:cs typeface="Arial"/>
              </a:rPr>
              <a:t>Amen</a:t>
            </a:r>
            <a:endParaRPr lang="en-GB"/>
          </a:p>
          <a:p>
            <a:pPr marL="673100" lvl="1" indent="1270">
              <a:spcBef>
                <a:spcPct val="0"/>
              </a:spcBef>
              <a:buFontTx/>
              <a:buNone/>
              <a:defRPr/>
            </a:pPr>
            <a:endParaRPr lang="en-GB" altLang="en-US" sz="1900">
              <a:solidFill>
                <a:srgbClr val="7C61A7"/>
              </a:solidFill>
              <a:latin typeface="Arial Rounded MT Bold" panose="020F0704030504030204" pitchFamily="34" charset="0"/>
            </a:endParaRPr>
          </a:p>
        </p:txBody>
      </p:sp>
      <p:sp>
        <p:nvSpPr>
          <p:cNvPr id="6" name="Action Button: Home 5">
            <a:hlinkClick r:id="rId4" action="ppaction://hlinksldjump" highlightClick="1"/>
            <a:extLst>
              <a:ext uri="{FF2B5EF4-FFF2-40B4-BE49-F238E27FC236}">
                <a16:creationId xmlns:a16="http://schemas.microsoft.com/office/drawing/2014/main" id="{04F0AE3F-FF31-400D-9604-5830D23DED3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ectangle 1">
            <a:extLst>
              <a:ext uri="{FF2B5EF4-FFF2-40B4-BE49-F238E27FC236}">
                <a16:creationId xmlns:a16="http://schemas.microsoft.com/office/drawing/2014/main" id="{815FB931-FF20-4DB5-B08E-97539A46855A}"/>
              </a:ext>
            </a:extLst>
          </p:cNvPr>
          <p:cNvSpPr>
            <a:spLocks noChangeArrowheads="1"/>
          </p:cNvSpPr>
          <p:nvPr/>
        </p:nvSpPr>
        <p:spPr bwMode="auto">
          <a:xfrm>
            <a:off x="6407150" y="193675"/>
            <a:ext cx="5467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Stay awake, because you do not know when the master of the house is coming.”</a:t>
            </a:r>
          </a:p>
          <a:p>
            <a:pPr algn="r">
              <a:spcBef>
                <a:spcPct val="0"/>
              </a:spcBef>
              <a:buFontTx/>
              <a:buNone/>
            </a:pPr>
            <a:r>
              <a:rPr lang="en-GB" altLang="en-US" sz="1600">
                <a:solidFill>
                  <a:schemeClr val="bg1"/>
                </a:solidFill>
                <a:latin typeface="Arial Rounded MT Bold" panose="020F0704030504030204" pitchFamily="34" charset="0"/>
              </a:rPr>
              <a:t>Mark 13:35</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3807" r="11653"/>
          <a:stretch/>
        </p:blipFill>
        <p:spPr>
          <a:xfrm>
            <a:off x="4940298" y="2328018"/>
            <a:ext cx="4203701" cy="3759648"/>
          </a:xfrm>
          <a:prstGeom prst="rect">
            <a:avLst/>
          </a:prstGeom>
          <a:ln w="28575">
            <a:solidFill>
              <a:schemeClr val="bg1"/>
            </a:solidFill>
            <a:prstDash val="sysDot"/>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a:extLst>
              <a:ext uri="{FF2B5EF4-FFF2-40B4-BE49-F238E27FC236}">
                <a16:creationId xmlns:a16="http://schemas.microsoft.com/office/drawing/2014/main" id="{B5590909-7202-46BB-98AA-7EC6C19FE052}"/>
              </a:ext>
            </a:extLst>
          </p:cNvPr>
          <p:cNvSpPr>
            <a:spLocks noChangeArrowheads="1"/>
          </p:cNvSpPr>
          <p:nvPr/>
        </p:nvSpPr>
        <p:spPr bwMode="auto">
          <a:xfrm>
            <a:off x="-84255" y="-112752"/>
            <a:ext cx="4867275" cy="3937308"/>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457200" lvl="1" indent="0" eaLnBrk="1" hangingPunct="1">
              <a:spcBef>
                <a:spcPct val="0"/>
              </a:spcBef>
              <a:buNone/>
            </a:pPr>
            <a:endParaRPr lang="en-GB" altLang="en-US" sz="1900">
              <a:solidFill>
                <a:srgbClr val="20294F"/>
              </a:solidFill>
              <a:latin typeface="Arial" panose="020B0604020202020204" pitchFamily="34" charset="0"/>
            </a:endParaRPr>
          </a:p>
          <a:p>
            <a:pPr marL="457200" lvl="1" indent="0" eaLnBrk="1" hangingPunct="1">
              <a:spcBef>
                <a:spcPct val="0"/>
              </a:spcBef>
              <a:buNone/>
            </a:pPr>
            <a:r>
              <a:rPr lang="en-GB" altLang="en-US" sz="1900">
                <a:solidFill>
                  <a:schemeClr val="bg1"/>
                </a:solidFill>
                <a:latin typeface="Arial" panose="020B0604020202020204" pitchFamily="34" charset="0"/>
              </a:rPr>
              <a:t>Today’s Mass readings are all about God’s promise, fulfilled in Jesus.</a:t>
            </a:r>
          </a:p>
          <a:p>
            <a:pPr marL="457200" lvl="1" indent="0" eaLnBrk="1" hangingPunct="1">
              <a:spcBef>
                <a:spcPct val="0"/>
              </a:spcBef>
              <a:buNone/>
            </a:pPr>
            <a:endParaRPr lang="en-GB" altLang="en-US" sz="1900">
              <a:solidFill>
                <a:schemeClr val="bg1"/>
              </a:solidFill>
              <a:latin typeface="Arial" panose="020B0604020202020204" pitchFamily="34" charset="0"/>
            </a:endParaRPr>
          </a:p>
          <a:p>
            <a:pPr marL="457200" lvl="1" indent="0" eaLnBrk="1" hangingPunct="1">
              <a:spcBef>
                <a:spcPct val="0"/>
              </a:spcBef>
              <a:buNone/>
            </a:pPr>
            <a:r>
              <a:rPr lang="en-GB" altLang="en-US" sz="1900">
                <a:solidFill>
                  <a:schemeClr val="bg1"/>
                </a:solidFill>
                <a:latin typeface="Arial" panose="020B0604020202020204" pitchFamily="34" charset="0"/>
              </a:rPr>
              <a:t>What promise or commitment can I make for the coming year?</a:t>
            </a:r>
          </a:p>
          <a:p>
            <a:pPr marL="457200" lvl="1" indent="0" eaLnBrk="1" hangingPunct="1">
              <a:spcBef>
                <a:spcPct val="0"/>
              </a:spcBef>
              <a:buNone/>
            </a:pPr>
            <a:r>
              <a:rPr lang="en-GB" altLang="en-US" sz="1900">
                <a:solidFill>
                  <a:srgbClr val="FF0000"/>
                </a:solidFill>
                <a:latin typeface="Arial" panose="020B0604020202020204" pitchFamily="34" charset="0"/>
              </a:rPr>
              <a:t> </a:t>
            </a:r>
            <a:endParaRPr lang="en-GB" altLang="en-US" sz="1900" b="1">
              <a:solidFill>
                <a:srgbClr val="FF0000"/>
              </a:solidFill>
              <a:latin typeface="Arial" panose="020B0604020202020204" pitchFamily="34" charset="0"/>
            </a:endParaRPr>
          </a:p>
          <a:p>
            <a:pPr marL="457200" lvl="1" indent="0" eaLnBrk="1" hangingPunct="1">
              <a:spcBef>
                <a:spcPct val="0"/>
              </a:spcBef>
              <a:buNone/>
            </a:pPr>
            <a:r>
              <a:rPr lang="en-GB" altLang="en-US" sz="1900">
                <a:solidFill>
                  <a:srgbClr val="F1AE39"/>
                </a:solidFill>
                <a:latin typeface="Arial Rounded MT Bold"/>
                <a:cs typeface="Arial"/>
              </a:rPr>
              <a:t>Lord, this Advent, help me to fulfil the promises I make.</a:t>
            </a:r>
          </a:p>
          <a:p>
            <a:pPr marL="457200" lvl="1" indent="0">
              <a:spcBef>
                <a:spcPct val="0"/>
              </a:spcBef>
              <a:buNone/>
            </a:pPr>
            <a:r>
              <a:rPr lang="en-GB" altLang="en-US" sz="1900">
                <a:solidFill>
                  <a:srgbClr val="F1AE39"/>
                </a:solidFill>
                <a:latin typeface="Arial Rounded MT Bold"/>
                <a:cs typeface="Arial"/>
              </a:rPr>
              <a:t>Amen.</a:t>
            </a:r>
            <a:endParaRPr lang="en-GB"/>
          </a:p>
          <a:p>
            <a:pPr marL="457200" lvl="1" indent="0" eaLnBrk="1" hangingPunct="1">
              <a:spcBef>
                <a:spcPct val="0"/>
              </a:spcBef>
              <a:buNone/>
            </a:pPr>
            <a:r>
              <a:rPr lang="en-GB" altLang="en-US" sz="1900">
                <a:solidFill>
                  <a:srgbClr val="7C61A7"/>
                </a:solidFill>
                <a:latin typeface="Arial Rounded MT Bold" panose="020F0704030504030204" pitchFamily="34" charset="0"/>
              </a:rPr>
              <a:t>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5" name="Rectangle 2">
            <a:extLst>
              <a:ext uri="{FF2B5EF4-FFF2-40B4-BE49-F238E27FC236}">
                <a16:creationId xmlns:a16="http://schemas.microsoft.com/office/drawing/2014/main" id="{714D1B67-6B78-4503-8030-FE0826DB4B77}"/>
              </a:ext>
            </a:extLst>
          </p:cNvPr>
          <p:cNvSpPr>
            <a:spLocks noChangeArrowheads="1"/>
          </p:cNvSpPr>
          <p:nvPr/>
        </p:nvSpPr>
        <p:spPr bwMode="auto">
          <a:xfrm>
            <a:off x="6169025" y="184150"/>
            <a:ext cx="5705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sceptre shall not pass from Judah… until he comes to whom it belongs…”</a:t>
            </a:r>
          </a:p>
          <a:p>
            <a:pPr algn="r" eaLnBrk="1" hangingPunct="1">
              <a:spcBef>
                <a:spcPct val="0"/>
              </a:spcBef>
              <a:buFontTx/>
              <a:buNone/>
            </a:pPr>
            <a:r>
              <a:rPr lang="en-GB" altLang="en-US" sz="1600">
                <a:solidFill>
                  <a:schemeClr val="bg1"/>
                </a:solidFill>
                <a:latin typeface="Arial Rounded MT Bold" panose="020F0704030504030204" pitchFamily="34" charset="0"/>
              </a:rPr>
              <a:t>Genesis 49:10</a:t>
            </a:r>
          </a:p>
        </p:txBody>
      </p:sp>
      <p:pic>
        <p:nvPicPr>
          <p:cNvPr id="7" name="Picture 2" descr="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73" t="32670" r="21239"/>
          <a:stretch/>
        </p:blipFill>
        <p:spPr bwMode="auto">
          <a:xfrm>
            <a:off x="4951413" y="2608203"/>
            <a:ext cx="4674139" cy="3294236"/>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Write a new year’s resolution and put it somewhere visible.</a:t>
            </a:r>
          </a:p>
        </p:txBody>
      </p:sp>
      <p:sp>
        <p:nvSpPr>
          <p:cNvPr id="10" name="Action Button: Home 5">
            <a:hlinkClick r:id="rId5" action="ppaction://hlinksldjump" highlightClick="1"/>
            <a:extLst>
              <a:ext uri="{FF2B5EF4-FFF2-40B4-BE49-F238E27FC236}">
                <a16:creationId xmlns:a16="http://schemas.microsoft.com/office/drawing/2014/main" id="{16FE5916-6A2D-4A58-BCB8-D9E4DE3A70BE}"/>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a:extLst>
              <a:ext uri="{FF2B5EF4-FFF2-40B4-BE49-F238E27FC236}">
                <a16:creationId xmlns:a16="http://schemas.microsoft.com/office/drawing/2014/main" id="{AE6E5EAE-4108-4FF3-86FA-B6BBFFCE57FE}"/>
              </a:ext>
            </a:extLst>
          </p:cNvPr>
          <p:cNvSpPr>
            <a:spLocks noChangeArrowheads="1"/>
          </p:cNvSpPr>
          <p:nvPr/>
        </p:nvSpPr>
        <p:spPr bwMode="auto">
          <a:xfrm>
            <a:off x="-84138" y="-254000"/>
            <a:ext cx="467995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Friday 17 December</a:t>
            </a:r>
          </a:p>
        </p:txBody>
      </p:sp>
      <p:sp>
        <p:nvSpPr>
          <p:cNvPr id="5" name="Rectangle 4">
            <a:extLst>
              <a:ext uri="{FF2B5EF4-FFF2-40B4-BE49-F238E27FC236}">
                <a16:creationId xmlns:a16="http://schemas.microsoft.com/office/drawing/2014/main" id="{73D59F2B-E6E2-42F0-970D-1FB8B0AEEC1C}"/>
              </a:ext>
            </a:extLst>
          </p:cNvPr>
          <p:cNvSpPr>
            <a:spLocks noChangeArrowheads="1"/>
          </p:cNvSpPr>
          <p:nvPr/>
        </p:nvSpPr>
        <p:spPr bwMode="auto">
          <a:xfrm>
            <a:off x="-217488" y="982675"/>
            <a:ext cx="4813301" cy="5553015"/>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47700" lvl="1" eaLnBrk="1" fontAlgn="auto" hangingPunct="1">
              <a:spcBef>
                <a:spcPts val="0"/>
              </a:spcBef>
              <a:spcAft>
                <a:spcPts val="0"/>
              </a:spcAft>
              <a:defRPr/>
            </a:pPr>
            <a:r>
              <a:rPr lang="en-GB" sz="2800" b="1">
                <a:solidFill>
                  <a:srgbClr val="7C61A7"/>
                </a:solidFill>
                <a:latin typeface="Arial Rounded MT Bold"/>
                <a:ea typeface="Verdana"/>
                <a:cs typeface="Verdana" charset="0"/>
              </a:rPr>
              <a:t>Eyes and a turtle</a:t>
            </a:r>
            <a:endParaRPr lang="en-GB" sz="2800" b="1">
              <a:solidFill>
                <a:srgbClr val="7C61A7"/>
              </a:solidFill>
              <a:latin typeface="Arial Rounded MT Bold" panose="020F0704030504030204" pitchFamily="34" charset="0"/>
              <a:ea typeface="Verdana" charset="0"/>
              <a:cs typeface="Verdana" charset="0"/>
            </a:endParaRPr>
          </a:p>
          <a:p>
            <a:pPr marL="647700" lvl="1" eaLnBrk="1" fontAlgn="auto" hangingPunct="1">
              <a:spcBef>
                <a:spcPts val="0"/>
              </a:spcBef>
              <a:spcAft>
                <a:spcPts val="0"/>
              </a:spcAft>
              <a:defRPr/>
            </a:pPr>
            <a:endParaRPr lang="en-GB" sz="800">
              <a:solidFill>
                <a:srgbClr val="FF0000"/>
              </a:solidFill>
              <a:latin typeface="Verdana" charset="0"/>
              <a:ea typeface="Verdana" charset="0"/>
              <a:cs typeface="Verdana" charset="0"/>
            </a:endParaRPr>
          </a:p>
          <a:p>
            <a:pPr marL="647700" lvl="1" eaLnBrk="1" fontAlgn="auto" hangingPunct="1">
              <a:spcBef>
                <a:spcPts val="0"/>
              </a:spcBef>
              <a:spcAft>
                <a:spcPts val="0"/>
              </a:spcAft>
              <a:defRPr/>
            </a:pPr>
            <a:r>
              <a:rPr lang="en-GB" sz="1900">
                <a:solidFill>
                  <a:schemeClr val="bg1"/>
                </a:solidFill>
                <a:latin typeface="Arial"/>
                <a:ea typeface="Verdana"/>
                <a:cs typeface="Arial"/>
              </a:rPr>
              <a:t>In October, students from All Saints Catholic School took part in CAFOD's Eyes of the World banner tour in front of York Minster. </a:t>
            </a:r>
          </a:p>
          <a:p>
            <a:pPr marL="647700" lvl="1" eaLnBrk="1" fontAlgn="auto" hangingPunct="1">
              <a:spcBef>
                <a:spcPts val="0"/>
              </a:spcBef>
              <a:spcAft>
                <a:spcPts val="0"/>
              </a:spcAft>
              <a:defRPr/>
            </a:pPr>
            <a:endParaRPr lang="en-GB" sz="1900">
              <a:solidFill>
                <a:schemeClr val="bg1"/>
              </a:solidFill>
              <a:latin typeface="Arial"/>
              <a:ea typeface="Verdana"/>
              <a:cs typeface="Arial"/>
            </a:endParaRPr>
          </a:p>
          <a:p>
            <a:pPr marL="647700" lvl="1" eaLnBrk="1" fontAlgn="auto" hangingPunct="1">
              <a:spcBef>
                <a:spcPts val="0"/>
              </a:spcBef>
              <a:spcAft>
                <a:spcPts val="0"/>
              </a:spcAft>
              <a:defRPr/>
            </a:pPr>
            <a:r>
              <a:rPr lang="en-GB" sz="1900">
                <a:solidFill>
                  <a:schemeClr val="bg1"/>
                </a:solidFill>
                <a:latin typeface="Arial"/>
                <a:ea typeface="Verdana"/>
                <a:cs typeface="Arial"/>
              </a:rPr>
              <a:t>Sophie, 12, said “The Eyes of the World campaign is really important because it’s about our future. We can see what’s happening, we’re not oblivious to it…”</a:t>
            </a:r>
          </a:p>
          <a:p>
            <a:pPr marL="647700" lvl="1" eaLnBrk="1" fontAlgn="auto" hangingPunct="1">
              <a:spcBef>
                <a:spcPts val="0"/>
              </a:spcBef>
              <a:spcAft>
                <a:spcPts val="0"/>
              </a:spcAft>
              <a:defRPr/>
            </a:pPr>
            <a:endParaRPr lang="en-GB" sz="1900">
              <a:solidFill>
                <a:schemeClr val="bg1"/>
              </a:solidFill>
              <a:latin typeface="Arial"/>
              <a:ea typeface="Verdana"/>
              <a:cs typeface="Arial"/>
            </a:endParaRPr>
          </a:p>
          <a:p>
            <a:pPr marL="647700" lvl="1" eaLnBrk="1" fontAlgn="auto" hangingPunct="1">
              <a:spcBef>
                <a:spcPts val="0"/>
              </a:spcBef>
              <a:spcAft>
                <a:spcPts val="0"/>
              </a:spcAft>
              <a:defRPr/>
            </a:pPr>
            <a:r>
              <a:rPr lang="en-GB" sz="1900">
                <a:solidFill>
                  <a:schemeClr val="bg1"/>
                </a:solidFill>
                <a:latin typeface="Arial"/>
                <a:ea typeface="Verdana"/>
                <a:cs typeface="Arial"/>
              </a:rPr>
              <a:t>Sophie also wrote a poem about plastic pollution, called </a:t>
            </a:r>
            <a:r>
              <a:rPr lang="en-GB" sz="1900">
                <a:solidFill>
                  <a:schemeClr val="bg1"/>
                </a:solidFill>
                <a:latin typeface="Arial"/>
                <a:ea typeface="Verdana"/>
                <a:cs typeface="Arial"/>
                <a:hlinkClick r:id="rId3"/>
              </a:rPr>
              <a:t>'Turtle‘ </a:t>
            </a:r>
            <a:r>
              <a:rPr lang="en-GB" sz="1900">
                <a:solidFill>
                  <a:schemeClr val="bg1"/>
                </a:solidFill>
                <a:latin typeface="Arial"/>
                <a:ea typeface="Verdana"/>
                <a:cs typeface="Arial"/>
              </a:rPr>
              <a:t>and read it on Radio York </a:t>
            </a:r>
            <a:r>
              <a:rPr lang="en-GB" sz="1900" i="1">
                <a:solidFill>
                  <a:schemeClr val="bg1"/>
                </a:solidFill>
                <a:latin typeface="Arial"/>
                <a:ea typeface="Verdana"/>
                <a:cs typeface="Arial"/>
              </a:rPr>
              <a:t>(listen from 1:55:35 – 1:58:02). </a:t>
            </a:r>
          </a:p>
          <a:p>
            <a:pPr marL="647700" lvl="1" eaLnBrk="1" fontAlgn="auto" hangingPunct="1">
              <a:spcBef>
                <a:spcPts val="0"/>
              </a:spcBef>
              <a:spcAft>
                <a:spcPts val="0"/>
              </a:spcAft>
              <a:defRPr/>
            </a:pPr>
            <a:endParaRPr lang="en-GB" sz="1900" i="1">
              <a:solidFill>
                <a:srgbClr val="20294F"/>
              </a:solidFill>
              <a:latin typeface="Arial"/>
              <a:ea typeface="Verdana"/>
              <a:cs typeface="Aria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2" name="Rectangle 2">
            <a:extLst>
              <a:ext uri="{FF2B5EF4-FFF2-40B4-BE49-F238E27FC236}">
                <a16:creationId xmlns:a16="http://schemas.microsoft.com/office/drawing/2014/main" id="{BE1B66C8-3D94-4255-8F93-CF5808A6E9C3}"/>
              </a:ext>
            </a:extLst>
          </p:cNvPr>
          <p:cNvSpPr>
            <a:spLocks noChangeArrowheads="1"/>
          </p:cNvSpPr>
          <p:nvPr/>
        </p:nvSpPr>
        <p:spPr bwMode="auto">
          <a:xfrm>
            <a:off x="6629400" y="255588"/>
            <a:ext cx="5245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None/>
            </a:pPr>
            <a:r>
              <a:rPr lang="en-GB" altLang="en-US" sz="2000" i="1">
                <a:solidFill>
                  <a:schemeClr val="bg1"/>
                </a:solidFill>
                <a:latin typeface="Arial Rounded MT Bold"/>
                <a:cs typeface="Arial"/>
              </a:rPr>
              <a:t>“…these same works of mine testify that the Father has sent me.’”</a:t>
            </a:r>
          </a:p>
          <a:p>
            <a:pPr algn="r" eaLnBrk="1" hangingPunct="1">
              <a:spcBef>
                <a:spcPct val="0"/>
              </a:spcBef>
              <a:buNone/>
            </a:pPr>
            <a:r>
              <a:rPr lang="en-GB" altLang="en-US" sz="1600">
                <a:solidFill>
                  <a:schemeClr val="bg1"/>
                </a:solidFill>
                <a:latin typeface="Arial Rounded MT Bold"/>
                <a:cs typeface="Arial"/>
              </a:rPr>
              <a:t>John 5:36</a:t>
            </a:r>
            <a:endParaRPr lang="en-GB" altLang="en-US" sz="1600">
              <a:solidFill>
                <a:schemeClr val="bg1"/>
              </a:solidFill>
              <a:latin typeface="Arial Rounded MT Bold" panose="020F0704030504030204" pitchFamily="34" charset="0"/>
            </a:endParaRPr>
          </a:p>
        </p:txBody>
      </p:sp>
      <p:pic>
        <p:nvPicPr>
          <p:cNvPr id="8" name="Picture 2" descr="''The eyes of the world are on you', York pupils tell world lea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101" y="2179538"/>
            <a:ext cx="4859622" cy="3949120"/>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a:extLst>
              <a:ext uri="{FF2B5EF4-FFF2-40B4-BE49-F238E27FC236}">
                <a16:creationId xmlns:a16="http://schemas.microsoft.com/office/drawing/2014/main" id="{E93A9F9B-8BBD-4152-9CCC-B7487672CE59}"/>
              </a:ext>
            </a:extLst>
          </p:cNvPr>
          <p:cNvSpPr>
            <a:spLocks noChangeArrowheads="1"/>
          </p:cNvSpPr>
          <p:nvPr/>
        </p:nvSpPr>
        <p:spPr bwMode="auto">
          <a:xfrm>
            <a:off x="-146050" y="-3969"/>
            <a:ext cx="4867275" cy="5443210"/>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900">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It is easy to feel overwhelmed by the scale of the climate crisis and the loss of biodiversity. </a:t>
            </a:r>
            <a:r>
              <a:rPr lang="en-GB" sz="1900">
                <a:solidFill>
                  <a:schemeClr val="bg1"/>
                </a:solidFill>
                <a:latin typeface="Arial"/>
                <a:cs typeface="Arial"/>
              </a:rPr>
              <a:t>But we do have the power to turn things around, if we work together.</a:t>
            </a:r>
            <a:endParaRPr lang="en-GB" altLang="en-US" sz="1900">
              <a:solidFill>
                <a:schemeClr val="bg1"/>
              </a:solidFill>
              <a:latin typeface="Arial" panose="020B0604020202020204" pitchFamily="34" charset="0"/>
            </a:endParaRPr>
          </a:p>
          <a:p>
            <a:pPr marL="760095" lvl="1" indent="1270">
              <a:spcBef>
                <a:spcPct val="0"/>
              </a:spcBef>
              <a:buNone/>
            </a:pPr>
            <a:endParaRPr lang="en-GB" altLang="en-US" sz="1900">
              <a:solidFill>
                <a:schemeClr val="bg1"/>
              </a:solidFill>
              <a:latin typeface="Arial"/>
              <a:cs typeface="Arial"/>
            </a:endParaRPr>
          </a:p>
          <a:p>
            <a:pPr marL="760095" lvl="1" indent="1270">
              <a:spcBef>
                <a:spcPct val="0"/>
              </a:spcBef>
              <a:buNone/>
            </a:pPr>
            <a:r>
              <a:rPr lang="en-GB" altLang="en-US" sz="1900">
                <a:solidFill>
                  <a:schemeClr val="bg1"/>
                </a:solidFill>
                <a:latin typeface="Arial"/>
                <a:cs typeface="Arial"/>
              </a:rPr>
              <a:t>Today’s gospel reminds us that God sent Jesus, and Jesus sends us. Our actions and our words can speak loudly about the way we care for creation, and why.</a:t>
            </a:r>
            <a:endParaRPr lang="en-GB" altLang="en-US" sz="1900">
              <a:solidFill>
                <a:schemeClr val="bg1"/>
              </a:solidFill>
              <a:latin typeface="Arial" panose="020B0604020202020204" pitchFamily="34" charset="0"/>
            </a:endParaRPr>
          </a:p>
          <a:p>
            <a:pPr marL="760095" lvl="1" indent="1270" eaLnBrk="1" hangingPunct="1">
              <a:spcBef>
                <a:spcPct val="0"/>
              </a:spcBef>
              <a:buFontTx/>
              <a:buNone/>
            </a:pPr>
            <a:endParaRPr lang="en-GB" altLang="en-US" sz="1900">
              <a:solidFill>
                <a:srgbClr val="000000"/>
              </a:solidFill>
              <a:latin typeface="Arial Rounded MT Bold" panose="020F0704030504030204" pitchFamily="34" charset="0"/>
            </a:endParaRPr>
          </a:p>
          <a:p>
            <a:pPr marL="760095" lvl="1" indent="1270" eaLnBrk="1" hangingPunct="1">
              <a:spcBef>
                <a:spcPct val="0"/>
              </a:spcBef>
              <a:buNone/>
            </a:pPr>
            <a:r>
              <a:rPr lang="en-GB" altLang="en-US" sz="1900">
                <a:solidFill>
                  <a:srgbClr val="F1AE39"/>
                </a:solidFill>
                <a:latin typeface="Arial Rounded MT Bold"/>
                <a:cs typeface="Arial"/>
              </a:rPr>
              <a:t>Lord, remind me of your power when I feel overwhelmed.</a:t>
            </a:r>
          </a:p>
          <a:p>
            <a:pPr marL="760095" lvl="1" indent="1270">
              <a:spcBef>
                <a:spcPct val="0"/>
              </a:spcBef>
              <a:buNone/>
            </a:pPr>
            <a:r>
              <a:rPr lang="en-GB" altLang="en-US" sz="1900">
                <a:solidFill>
                  <a:srgbClr val="F1AE39"/>
                </a:solidFill>
                <a:latin typeface="Arial Rounded MT Bold"/>
                <a:cs typeface="Arial"/>
              </a:rPr>
              <a:t>Amen.  </a:t>
            </a:r>
            <a:endParaRPr lang="en-GB"/>
          </a:p>
          <a:p>
            <a:pPr marL="760095" lvl="1" indent="1270">
              <a:spcBef>
                <a:spcPct val="0"/>
              </a:spcBef>
              <a:buNone/>
            </a:pPr>
            <a:endParaRPr lang="en-GB" altLang="en-US" sz="1900">
              <a:solidFill>
                <a:srgbClr val="F1AE39"/>
              </a:solidFill>
              <a:latin typeface="Arial Rounded MT Bold" panose="020F0704030504030204" pitchFamily="34" charset="0"/>
            </a:endParaRPr>
          </a:p>
        </p:txBody>
      </p:sp>
      <p:sp>
        <p:nvSpPr>
          <p:cNvPr id="44038" name="Picture 11">
            <a:extLst>
              <a:ext uri="{FF2B5EF4-FFF2-40B4-BE49-F238E27FC236}">
                <a16:creationId xmlns:a16="http://schemas.microsoft.com/office/drawing/2014/main" id="{D4C887C8-E311-4889-BA58-B5179D559B1D}"/>
              </a:ext>
            </a:extLst>
          </p:cNvPr>
          <p:cNvSpPr>
            <a:spLocks noChangeAspect="1"/>
          </p:cNvSpPr>
          <p:nvPr/>
        </p:nvSpPr>
        <p:spPr bwMode="auto">
          <a:xfrm rot="-676281">
            <a:off x="5735638" y="3465513"/>
            <a:ext cx="1055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9" name="Rectangle 2">
            <a:extLst>
              <a:ext uri="{FF2B5EF4-FFF2-40B4-BE49-F238E27FC236}">
                <a16:creationId xmlns:a16="http://schemas.microsoft.com/office/drawing/2014/main" id="{422A7BB2-8BB1-4F4F-B127-0F7D9C406D09}"/>
              </a:ext>
            </a:extLst>
          </p:cNvPr>
          <p:cNvSpPr>
            <a:spLocks noChangeArrowheads="1"/>
          </p:cNvSpPr>
          <p:nvPr/>
        </p:nvSpPr>
        <p:spPr bwMode="auto">
          <a:xfrm>
            <a:off x="6629400" y="255588"/>
            <a:ext cx="5245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None/>
            </a:pPr>
            <a:r>
              <a:rPr lang="en-GB" altLang="en-US" sz="2000" i="1">
                <a:solidFill>
                  <a:schemeClr val="bg1"/>
                </a:solidFill>
                <a:latin typeface="Arial Rounded MT Bold"/>
                <a:cs typeface="Arial"/>
              </a:rPr>
              <a:t>“…these same works of mine testify that the Father has sent me.’”</a:t>
            </a:r>
          </a:p>
          <a:p>
            <a:pPr algn="r" eaLnBrk="1" hangingPunct="1">
              <a:spcBef>
                <a:spcPct val="0"/>
              </a:spcBef>
              <a:buNone/>
            </a:pPr>
            <a:r>
              <a:rPr lang="en-GB" altLang="en-US" sz="1600">
                <a:solidFill>
                  <a:schemeClr val="bg1"/>
                </a:solidFill>
                <a:latin typeface="Arial Rounded MT Bold"/>
                <a:cs typeface="Arial"/>
              </a:rPr>
              <a:t>John 5:36</a:t>
            </a:r>
            <a:endParaRPr lang="en-GB" altLang="en-US" sz="1600">
              <a:solidFill>
                <a:schemeClr val="bg1"/>
              </a:solidFill>
              <a:latin typeface="Arial Rounded MT Bold" panose="020F0704030504030204" pitchFamily="34" charset="0"/>
            </a:endParaRPr>
          </a:p>
        </p:txBody>
      </p:sp>
      <p:sp>
        <p:nvSpPr>
          <p:cNvPr id="12"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Listen to Sophie’s poem and think how you could encourage care of creation.</a:t>
            </a:r>
          </a:p>
        </p:txBody>
      </p:sp>
      <p:pic>
        <p:nvPicPr>
          <p:cNvPr id="2" name="Picture 2" descr="''The eyes of the world are on you', York pupils tell world leaders">
            <a:extLst>
              <a:ext uri="{FF2B5EF4-FFF2-40B4-BE49-F238E27FC236}">
                <a16:creationId xmlns:a16="http://schemas.microsoft.com/office/drawing/2014/main" id="{51EDD23D-8BD9-4888-ACA9-A48F80282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1" y="2179538"/>
            <a:ext cx="4859622" cy="3949120"/>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10" name="Action Button: Home 5">
            <a:hlinkClick r:id="rId5" action="ppaction://hlinksldjump" highlightClick="1"/>
            <a:extLst>
              <a:ext uri="{FF2B5EF4-FFF2-40B4-BE49-F238E27FC236}">
                <a16:creationId xmlns:a16="http://schemas.microsoft.com/office/drawing/2014/main" id="{B9ED4EF4-84C0-43A9-8AB2-8469924F7D3E}"/>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111" y="2657485"/>
            <a:ext cx="4827983" cy="3246436"/>
          </a:xfrm>
          <a:prstGeom prst="rect">
            <a:avLst/>
          </a:prstGeom>
          <a:ln w="28575">
            <a:solidFill>
              <a:schemeClr val="bg1"/>
            </a:solidFill>
            <a:prstDash val="sysDot"/>
          </a:ln>
        </p:spPr>
      </p:pic>
      <p:sp>
        <p:nvSpPr>
          <p:cNvPr id="45058" name="TextBox 3">
            <a:extLst>
              <a:ext uri="{FF2B5EF4-FFF2-40B4-BE49-F238E27FC236}">
                <a16:creationId xmlns:a16="http://schemas.microsoft.com/office/drawing/2014/main" id="{8E757C6A-B990-4B7D-8792-C44B409AA7EB}"/>
              </a:ext>
            </a:extLst>
          </p:cNvPr>
          <p:cNvSpPr>
            <a:spLocks noChangeArrowheads="1"/>
          </p:cNvSpPr>
          <p:nvPr/>
        </p:nvSpPr>
        <p:spPr bwMode="auto">
          <a:xfrm>
            <a:off x="-223838" y="-227013"/>
            <a:ext cx="481330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Saturday 18 December</a:t>
            </a:r>
            <a:endParaRPr lang="en-GB" altLang="en-US" sz="1900">
              <a:solidFill>
                <a:schemeClr val="bg1"/>
              </a:solidFill>
              <a:latin typeface="Arial Rounded MT Bold"/>
              <a:cs typeface="Arial"/>
            </a:endParaRPr>
          </a:p>
        </p:txBody>
      </p:sp>
      <p:sp>
        <p:nvSpPr>
          <p:cNvPr id="45060" name="Rectangle 2">
            <a:extLst>
              <a:ext uri="{FF2B5EF4-FFF2-40B4-BE49-F238E27FC236}">
                <a16:creationId xmlns:a16="http://schemas.microsoft.com/office/drawing/2014/main" id="{43B2FF76-3B4F-4CD2-842A-8B4C876D89BD}"/>
              </a:ext>
            </a:extLst>
          </p:cNvPr>
          <p:cNvSpPr>
            <a:spLocks noChangeArrowheads="1"/>
          </p:cNvSpPr>
          <p:nvPr/>
        </p:nvSpPr>
        <p:spPr bwMode="auto">
          <a:xfrm>
            <a:off x="6443663" y="220663"/>
            <a:ext cx="5430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was sent to speak to you and to announce to you this good news.”</a:t>
            </a:r>
          </a:p>
          <a:p>
            <a:pPr algn="r" eaLnBrk="1" hangingPunct="1">
              <a:spcBef>
                <a:spcPct val="0"/>
              </a:spcBef>
              <a:buFontTx/>
              <a:buNone/>
            </a:pPr>
            <a:r>
              <a:rPr lang="en-GB" altLang="en-US" sz="1600">
                <a:solidFill>
                  <a:schemeClr val="bg1"/>
                </a:solidFill>
                <a:latin typeface="Arial Rounded MT Bold" panose="020F0704030504030204" pitchFamily="34" charset="0"/>
              </a:rPr>
              <a:t>Luke 1:19</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5" name="Rectangle 4">
            <a:extLst>
              <a:ext uri="{FF2B5EF4-FFF2-40B4-BE49-F238E27FC236}">
                <a16:creationId xmlns:a16="http://schemas.microsoft.com/office/drawing/2014/main" id="{F476AF70-5AFA-4336-9F6E-34D974F4ED4C}"/>
              </a:ext>
            </a:extLst>
          </p:cNvPr>
          <p:cNvSpPr>
            <a:spLocks noChangeArrowheads="1"/>
          </p:cNvSpPr>
          <p:nvPr/>
        </p:nvSpPr>
        <p:spPr bwMode="auto">
          <a:xfrm>
            <a:off x="-223838" y="988485"/>
            <a:ext cx="4813301" cy="5082421"/>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215900"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   Good news travels</a:t>
            </a:r>
          </a:p>
          <a:p>
            <a:pPr lvl="1" eaLnBrk="1" hangingPunct="1">
              <a:spcAft>
                <a:spcPts val="0"/>
              </a:spcAft>
              <a:defRPr/>
            </a:pPr>
            <a:endParaRPr lang="en-GB" sz="800">
              <a:latin typeface="Verdana" charset="0"/>
              <a:ea typeface="Verdana" charset="0"/>
              <a:cs typeface="Verdana" charset="0"/>
            </a:endParaRPr>
          </a:p>
          <a:p>
            <a:pPr lvl="1" eaLnBrk="1" hangingPunct="1">
              <a:spcAft>
                <a:spcPts val="0"/>
              </a:spcAft>
              <a:defRPr/>
            </a:pPr>
            <a:r>
              <a:rPr lang="en-GB" sz="1900">
                <a:solidFill>
                  <a:schemeClr val="bg1"/>
                </a:solidFill>
                <a:ea typeface="Verdana" charset="0"/>
              </a:rPr>
              <a:t>In today’s gospel, the angel is sent to tell Zechariah the good news that his wife, Elizabeth, will have a baby.</a:t>
            </a:r>
          </a:p>
          <a:p>
            <a:pPr lvl="1" eaLnBrk="1" hangingPunct="1">
              <a:spcAft>
                <a:spcPts val="0"/>
              </a:spcAft>
              <a:defRPr/>
            </a:pPr>
            <a:endParaRPr lang="en-GB" sz="1900">
              <a:solidFill>
                <a:schemeClr val="bg1"/>
              </a:solidFill>
              <a:ea typeface="Verdana" charset="0"/>
            </a:endParaRPr>
          </a:p>
          <a:p>
            <a:pPr lvl="1" eaLnBrk="1" hangingPunct="1">
              <a:spcAft>
                <a:spcPts val="0"/>
              </a:spcAft>
              <a:defRPr/>
            </a:pPr>
            <a:r>
              <a:rPr lang="en-GB" sz="1900">
                <a:solidFill>
                  <a:schemeClr val="bg1"/>
                </a:solidFill>
                <a:ea typeface="Verdana" charset="0"/>
              </a:rPr>
              <a:t>Can you recall sharing a bit of good news with your friends or family? How did it feel?</a:t>
            </a:r>
          </a:p>
          <a:p>
            <a:pPr lvl="1" eaLnBrk="1" hangingPunct="1">
              <a:spcAft>
                <a:spcPts val="0"/>
              </a:spcAft>
              <a:defRPr/>
            </a:pPr>
            <a:endParaRPr lang="en-GB" sz="1900">
              <a:solidFill>
                <a:schemeClr val="bg1"/>
              </a:solidFill>
              <a:ea typeface="Verdana" charset="0"/>
            </a:endParaRPr>
          </a:p>
          <a:p>
            <a:pPr lvl="1" eaLnBrk="1" hangingPunct="1">
              <a:spcAft>
                <a:spcPts val="0"/>
              </a:spcAft>
              <a:defRPr/>
            </a:pPr>
            <a:r>
              <a:rPr lang="en-GB" sz="1900">
                <a:solidFill>
                  <a:schemeClr val="bg1"/>
                </a:solidFill>
                <a:ea typeface="Verdana" charset="0"/>
              </a:rPr>
              <a:t>Today’s passage is from the start of Luke’s gospel. It’s a hint of things to come. All through this gospel Jesus proclaims the good news of the kingdom of God. He sends out his followers to proclaim it too. </a:t>
            </a:r>
          </a:p>
          <a:p>
            <a:pPr lvl="1">
              <a:spcAft>
                <a:spcPts val="0"/>
              </a:spcAft>
              <a:defRPr/>
            </a:pPr>
            <a:endParaRPr lang="en-GB" sz="800">
              <a:latin typeface="Verdana" charset="0"/>
              <a:ea typeface="Verdana" charset="0"/>
              <a:cs typeface="Verdana" charset="0"/>
            </a:endParaRPr>
          </a:p>
        </p:txBody>
      </p:sp>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ectangle 2">
            <a:extLst>
              <a:ext uri="{FF2B5EF4-FFF2-40B4-BE49-F238E27FC236}">
                <a16:creationId xmlns:a16="http://schemas.microsoft.com/office/drawing/2014/main" id="{43B2FF76-3B4F-4CD2-842A-8B4C876D89BD}"/>
              </a:ext>
            </a:extLst>
          </p:cNvPr>
          <p:cNvSpPr>
            <a:spLocks noChangeArrowheads="1"/>
          </p:cNvSpPr>
          <p:nvPr/>
        </p:nvSpPr>
        <p:spPr bwMode="auto">
          <a:xfrm>
            <a:off x="6915150" y="220663"/>
            <a:ext cx="4959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was sent to speak to you and to announce to you this good news.”</a:t>
            </a:r>
          </a:p>
          <a:p>
            <a:pPr algn="r" eaLnBrk="1" hangingPunct="1">
              <a:spcBef>
                <a:spcPct val="0"/>
              </a:spcBef>
              <a:buFontTx/>
              <a:buNone/>
            </a:pPr>
            <a:r>
              <a:rPr lang="en-GB" altLang="en-US" sz="1600">
                <a:solidFill>
                  <a:schemeClr val="bg1"/>
                </a:solidFill>
                <a:latin typeface="Arial Rounded MT Bold" panose="020F0704030504030204" pitchFamily="34" charset="0"/>
              </a:rPr>
              <a:t>Luke 1:19</a:t>
            </a:r>
          </a:p>
        </p:txBody>
      </p:sp>
      <p:sp>
        <p:nvSpPr>
          <p:cNvPr id="46083" name="TextBox 3">
            <a:extLst>
              <a:ext uri="{FF2B5EF4-FFF2-40B4-BE49-F238E27FC236}">
                <a16:creationId xmlns:a16="http://schemas.microsoft.com/office/drawing/2014/main" id="{1FF43E8B-08C5-40CA-A234-30033D211AF5}"/>
              </a:ext>
            </a:extLst>
          </p:cNvPr>
          <p:cNvSpPr>
            <a:spLocks noChangeArrowheads="1"/>
          </p:cNvSpPr>
          <p:nvPr/>
        </p:nvSpPr>
        <p:spPr bwMode="auto">
          <a:xfrm>
            <a:off x="-253206" y="-161132"/>
            <a:ext cx="4867275" cy="5725567"/>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We are his disciples today. </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It is only a few days now before we celebrate the good news that Jesus was born for us. Sometimes that joyful message can seem lost behind tinsel and lists of presents.</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How will you remind people of the real good news of Christmas?</a:t>
            </a:r>
          </a:p>
          <a:p>
            <a:pPr marL="760095" lvl="1" indent="1270" eaLnBrk="1" hangingPunct="1">
              <a:spcBef>
                <a:spcPct val="0"/>
              </a:spcBef>
              <a:buFontTx/>
              <a:buNone/>
            </a:pPr>
            <a:endParaRPr lang="en-GB" altLang="en-US" sz="1900">
              <a:latin typeface="Arial" panose="020B0604020202020204" pitchFamily="34" charset="0"/>
            </a:endParaRPr>
          </a:p>
          <a:p>
            <a:pPr marL="760095" lvl="1" indent="1270" eaLnBrk="1" hangingPunct="1">
              <a:spcBef>
                <a:spcPct val="0"/>
              </a:spcBef>
              <a:buNone/>
            </a:pPr>
            <a:r>
              <a:rPr lang="en-GB" altLang="en-US" sz="1900">
                <a:solidFill>
                  <a:srgbClr val="F1AE39"/>
                </a:solidFill>
                <a:latin typeface="Arial Rounded MT Bold"/>
                <a:cs typeface="Arial"/>
              </a:rPr>
              <a:t>Jesus, your birth is a joyful message of hope for all people who are suffering. Help me to share it.</a:t>
            </a:r>
          </a:p>
          <a:p>
            <a:pPr marL="760095" lvl="1" indent="1270">
              <a:spcBef>
                <a:spcPct val="0"/>
              </a:spcBef>
              <a:buFontTx/>
              <a:buNone/>
            </a:pPr>
            <a:r>
              <a:rPr lang="en-GB" altLang="en-US" sz="1900">
                <a:solidFill>
                  <a:srgbClr val="F1AE39"/>
                </a:solidFill>
                <a:latin typeface="Arial Rounded MT Bold"/>
                <a:cs typeface="Arial"/>
              </a:rPr>
              <a:t>Amen</a:t>
            </a:r>
            <a:endParaRPr lang="en-GB"/>
          </a:p>
          <a:p>
            <a:pPr marL="760095" lvl="1" indent="1270" eaLnBrk="1" hangingPunct="1">
              <a:spcBef>
                <a:spcPct val="0"/>
              </a:spcBef>
              <a:buFontTx/>
              <a:buNone/>
            </a:pPr>
            <a:r>
              <a:rPr lang="en-GB" altLang="en-US" sz="1900">
                <a:solidFill>
                  <a:srgbClr val="7C61A7"/>
                </a:solidFill>
                <a:latin typeface="Arial Rounded MT Bold" panose="020F0704030504030204" pitchFamily="34" charset="0"/>
              </a:rPr>
              <a:t> </a:t>
            </a:r>
          </a:p>
        </p:txBody>
      </p:sp>
      <p:sp>
        <p:nvSpPr>
          <p:cNvPr id="9"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Put together a message that will share the joy of Christmas and bring hope.</a:t>
            </a:r>
          </a:p>
        </p:txBody>
      </p:sp>
      <p:pic>
        <p:nvPicPr>
          <p:cNvPr id="2" name="Picture 1" descr="A picture containing person, outdoor&#10;&#10;Description automatically generated">
            <a:extLst>
              <a:ext uri="{FF2B5EF4-FFF2-40B4-BE49-F238E27FC236}">
                <a16:creationId xmlns:a16="http://schemas.microsoft.com/office/drawing/2014/main" id="{3A9545AD-45C2-4ABB-A693-6B4E85816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111" y="2657485"/>
            <a:ext cx="4827983" cy="3246436"/>
          </a:xfrm>
          <a:prstGeom prst="rect">
            <a:avLst/>
          </a:prstGeom>
          <a:ln w="28575">
            <a:solidFill>
              <a:schemeClr val="bg1"/>
            </a:solidFill>
            <a:prstDash val="sysDot"/>
          </a:ln>
        </p:spPr>
      </p:pic>
      <p:sp>
        <p:nvSpPr>
          <p:cNvPr id="8" name="Action Button: Home 5">
            <a:hlinkClick r:id="rId5" action="ppaction://hlinksldjump" highlightClick="1"/>
            <a:extLst>
              <a:ext uri="{FF2B5EF4-FFF2-40B4-BE49-F238E27FC236}">
                <a16:creationId xmlns:a16="http://schemas.microsoft.com/office/drawing/2014/main" id="{D91F1F05-70B9-45DB-BD1F-7549F10768D0}"/>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3D25020-88D8-48DB-8165-8CA0A13FC721}"/>
              </a:ext>
            </a:extLst>
          </p:cNvPr>
          <p:cNvSpPr>
            <a:spLocks noChangeArrowheads="1"/>
          </p:cNvSpPr>
          <p:nvPr/>
        </p:nvSpPr>
        <p:spPr bwMode="auto">
          <a:xfrm>
            <a:off x="-228600" y="1356255"/>
            <a:ext cx="4813300" cy="4259699"/>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Living Word</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charset="0"/>
              </a:rPr>
              <a:t>The Bible is a place we can go to seek wisdom about how to live.</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For example, Pope Francis said:</a:t>
            </a:r>
          </a:p>
          <a:p>
            <a:pPr marL="673100" lvl="1" eaLnBrk="1" fontAlgn="auto" hangingPunct="1">
              <a:spcBef>
                <a:spcPts val="0"/>
              </a:spcBef>
              <a:spcAft>
                <a:spcPts val="0"/>
              </a:spcAft>
              <a:defRPr/>
            </a:pPr>
            <a:endParaRPr lang="en-GB" sz="1900" i="1">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“Biblical revelation urges us to welcome the stranger; it tells us that in so doing, we open our </a:t>
            </a:r>
          </a:p>
          <a:p>
            <a:pPr marL="673100" lvl="1" eaLnBrk="1" fontAlgn="auto" hangingPunct="1">
              <a:spcBef>
                <a:spcPts val="0"/>
              </a:spcBef>
              <a:spcAft>
                <a:spcPts val="0"/>
              </a:spcAft>
              <a:defRPr/>
            </a:pPr>
            <a:r>
              <a:rPr lang="en-GB" sz="1900">
                <a:solidFill>
                  <a:schemeClr val="bg1"/>
                </a:solidFill>
                <a:ea typeface="Verdana" charset="0"/>
              </a:rPr>
              <a:t>doors to God, and that in the faces of others we see the face of Christ himself.” </a:t>
            </a:r>
          </a:p>
          <a:p>
            <a:pPr marL="673100" lvl="1" eaLnBrk="1" fontAlgn="auto" hangingPunct="1">
              <a:spcBef>
                <a:spcPts val="0"/>
              </a:spcBef>
              <a:spcAft>
                <a:spcPts val="0"/>
              </a:spcAft>
              <a:defRPr/>
            </a:pPr>
            <a:endParaRPr lang="en-GB" i="1">
              <a:latin typeface="Verdana" charset="0"/>
              <a:ea typeface="Verdana" charset="0"/>
              <a:cs typeface="Verdana" charset="0"/>
            </a:endParaRPr>
          </a:p>
        </p:txBody>
      </p:sp>
      <p:sp>
        <p:nvSpPr>
          <p:cNvPr id="47107" name="TextBox 3">
            <a:extLst>
              <a:ext uri="{FF2B5EF4-FFF2-40B4-BE49-F238E27FC236}">
                <a16:creationId xmlns:a16="http://schemas.microsoft.com/office/drawing/2014/main" id="{55F61B0D-8740-4028-86A7-84F800AEE9C0}"/>
              </a:ext>
            </a:extLst>
          </p:cNvPr>
          <p:cNvSpPr>
            <a:spLocks noChangeArrowheads="1"/>
          </p:cNvSpPr>
          <p:nvPr/>
        </p:nvSpPr>
        <p:spPr bwMode="auto">
          <a:xfrm>
            <a:off x="-228600" y="-284163"/>
            <a:ext cx="4824413" cy="1379101"/>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900" i="1">
                <a:latin typeface="Arial Rounded MT Bold" panose="020F0704030504030204" pitchFamily="34" charset="0"/>
              </a:rPr>
            </a:br>
            <a:r>
              <a:rPr lang="en-GB" altLang="en-US" sz="1900" i="1">
                <a:solidFill>
                  <a:schemeClr val="bg1"/>
                </a:solidFill>
                <a:latin typeface="Arial Rounded MT Bold"/>
                <a:cs typeface="Arial"/>
              </a:rPr>
              <a:t>Sunday 19 December</a:t>
            </a:r>
            <a:br>
              <a:rPr lang="en-GB" altLang="en-US" sz="1900" i="1">
                <a:latin typeface="Arial Rounded MT Bold" panose="020F0704030504030204" pitchFamily="34" charset="0"/>
              </a:rPr>
            </a:br>
            <a:r>
              <a:rPr lang="en-GB" altLang="en-US" sz="1900" i="1">
                <a:solidFill>
                  <a:schemeClr val="bg1"/>
                </a:solidFill>
                <a:latin typeface="Arial Rounded MT Bold"/>
                <a:cs typeface="Arial"/>
              </a:rPr>
              <a:t>Fourth Sunday of Advent</a:t>
            </a:r>
            <a:endParaRPr lang="en-GB" altLang="en-US" sz="1900">
              <a:solidFill>
                <a:schemeClr val="bg1"/>
              </a:solidFill>
              <a:latin typeface="Arial Rounded MT Bold"/>
              <a:cs typeface="Arial"/>
            </a:endParaRPr>
          </a:p>
        </p:txBody>
      </p:sp>
      <p:sp>
        <p:nvSpPr>
          <p:cNvPr id="47109" name="Rectangle 2">
            <a:extLst>
              <a:ext uri="{FF2B5EF4-FFF2-40B4-BE49-F238E27FC236}">
                <a16:creationId xmlns:a16="http://schemas.microsoft.com/office/drawing/2014/main" id="{DF1DABCE-0637-45EF-AAC1-FC10FFE901AA}"/>
              </a:ext>
            </a:extLst>
          </p:cNvPr>
          <p:cNvSpPr>
            <a:spLocks noChangeArrowheads="1"/>
          </p:cNvSpPr>
          <p:nvPr/>
        </p:nvSpPr>
        <p:spPr bwMode="auto">
          <a:xfrm>
            <a:off x="5648325" y="214313"/>
            <a:ext cx="6226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“Let what you have said be done to me.”</a:t>
            </a:r>
          </a:p>
          <a:p>
            <a:pPr algn="r" eaLnBrk="1" hangingPunct="1">
              <a:spcBef>
                <a:spcPct val="0"/>
              </a:spcBef>
              <a:buFontTx/>
              <a:buNone/>
            </a:pPr>
            <a:r>
              <a:rPr lang="en-GB" altLang="en-US" sz="1600">
                <a:solidFill>
                  <a:schemeClr val="bg1"/>
                </a:solidFill>
                <a:latin typeface="Arial Rounded MT Bold" panose="020F0704030504030204" pitchFamily="34" charset="0"/>
              </a:rPr>
              <a:t>Luke 1:38</a:t>
            </a:r>
          </a:p>
        </p:txBody>
      </p:sp>
      <p:sp>
        <p:nvSpPr>
          <p:cNvPr id="47110" name="AutoShape 9">
            <a:extLst>
              <a:ext uri="{FF2B5EF4-FFF2-40B4-BE49-F238E27FC236}">
                <a16:creationId xmlns:a16="http://schemas.microsoft.com/office/drawing/2014/main" id="{AFB839E8-92EB-4D33-BD39-F274654409B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pic>
        <p:nvPicPr>
          <p:cNvPr id="47112" name="Picture 8">
            <a:extLst>
              <a:ext uri="{FF2B5EF4-FFF2-40B4-BE49-F238E27FC236}">
                <a16:creationId xmlns:a16="http://schemas.microsoft.com/office/drawing/2014/main" id="{9905B7EA-F3A6-441C-A8E3-8B1D92932200}"/>
              </a:ext>
            </a:extLst>
          </p:cNvPr>
          <p:cNvPicPr>
            <a:picLocks noChangeAspect="1"/>
          </p:cNvPicPr>
          <p:nvPr/>
        </p:nvPicPr>
        <p:blipFill>
          <a:blip r:embed="rId3">
            <a:extLst>
              <a:ext uri="{28A0092B-C50C-407E-A947-70E740481C1C}">
                <a14:useLocalDpi xmlns:a14="http://schemas.microsoft.com/office/drawing/2010/main" val="0"/>
              </a:ext>
            </a:extLst>
          </a:blip>
          <a:srcRect r="-38"/>
          <a:stretch>
            <a:fillRect/>
          </a:stretch>
        </p:blipFill>
        <p:spPr bwMode="auto">
          <a:xfrm>
            <a:off x="4964113" y="2664619"/>
            <a:ext cx="3581399" cy="3421856"/>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3">
            <a:extLst>
              <a:ext uri="{FF2B5EF4-FFF2-40B4-BE49-F238E27FC236}">
                <a16:creationId xmlns:a16="http://schemas.microsoft.com/office/drawing/2014/main" id="{5FE8D9A1-CA7F-4FF6-9A09-F14C450FC1FE}"/>
              </a:ext>
            </a:extLst>
          </p:cNvPr>
          <p:cNvSpPr>
            <a:spLocks noChangeArrowheads="1"/>
          </p:cNvSpPr>
          <p:nvPr/>
        </p:nvSpPr>
        <p:spPr bwMode="auto">
          <a:xfrm>
            <a:off x="-276225" y="-219075"/>
            <a:ext cx="4867275" cy="6023610"/>
          </a:xfrm>
          <a:prstGeom prst="roundRect">
            <a:avLst>
              <a:gd name="adj" fmla="val 4810"/>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Verdana" panose="020B0604030504040204" pitchFamily="34" charset="0"/>
            </a:endParaRPr>
          </a:p>
          <a:p>
            <a:pPr marL="760095" lvl="1" indent="1270" eaLnBrk="1" hangingPunct="1">
              <a:spcBef>
                <a:spcPct val="0"/>
              </a:spcBef>
              <a:buFontTx/>
              <a:buNone/>
            </a:pPr>
            <a:endParaRPr lang="en-GB" altLang="en-US" sz="1800" dirty="0">
              <a:latin typeface="Verdana" panose="020B0604030504040204" pitchFamily="34" charset="0"/>
              <a:ea typeface="Verdana" panose="020B0604030504040204" pitchFamily="34" charset="0"/>
            </a:endParaRPr>
          </a:p>
          <a:p>
            <a:pPr marL="760095" lvl="1" indent="1270" eaLnBrk="1" hangingPunct="1">
              <a:spcBef>
                <a:spcPct val="0"/>
              </a:spcBef>
              <a:buNone/>
            </a:pPr>
            <a:r>
              <a:rPr lang="en-GB" altLang="en-US" sz="1900" dirty="0">
                <a:solidFill>
                  <a:schemeClr val="bg1"/>
                </a:solidFill>
                <a:latin typeface="Arial" panose="020B0604020202020204" pitchFamily="34" charset="0"/>
                <a:ea typeface="Verdana"/>
              </a:rPr>
              <a:t>In today’s gospel, Mary accepts the angel’s words and her calling to become the mother of Jesus. What can this scripture teach us?</a:t>
            </a:r>
          </a:p>
          <a:p>
            <a:pPr marL="760095" lvl="1" indent="1270" eaLnBrk="1" hangingPunct="1">
              <a:spcBef>
                <a:spcPct val="0"/>
              </a:spcBef>
              <a:buFontTx/>
              <a:buNone/>
            </a:pPr>
            <a:endParaRPr lang="en-GB" altLang="en-US" sz="1900" dirty="0">
              <a:solidFill>
                <a:schemeClr val="bg1"/>
              </a:solidFill>
              <a:latin typeface="Arial" panose="020B0604020202020204" pitchFamily="34" charset="0"/>
            </a:endParaRPr>
          </a:p>
          <a:p>
            <a:pPr marL="760095" lvl="1" indent="1270" eaLnBrk="1" hangingPunct="1">
              <a:spcBef>
                <a:spcPct val="0"/>
              </a:spcBef>
              <a:buFontTx/>
              <a:buNone/>
            </a:pPr>
            <a:r>
              <a:rPr lang="en-GB" altLang="en-US" sz="1900" dirty="0">
                <a:solidFill>
                  <a:schemeClr val="bg1"/>
                </a:solidFill>
                <a:latin typeface="Arial"/>
                <a:cs typeface="Arial"/>
              </a:rPr>
              <a:t>Sometimes we see acceptance as weakness. Mary is evidence that this is not so. She was a strong young woman facing a huge challenge.</a:t>
            </a:r>
          </a:p>
          <a:p>
            <a:pPr marL="760095" lvl="1" indent="1270" eaLnBrk="1" hangingPunct="1">
              <a:spcBef>
                <a:spcPct val="0"/>
              </a:spcBef>
              <a:buFontTx/>
              <a:buNone/>
            </a:pPr>
            <a:endParaRPr lang="en-GB" altLang="en-US" sz="1900" dirty="0">
              <a:solidFill>
                <a:schemeClr val="bg1"/>
              </a:solidFill>
              <a:latin typeface="Arial" panose="020B0604020202020204" pitchFamily="34" charset="0"/>
            </a:endParaRPr>
          </a:p>
          <a:p>
            <a:pPr marL="760095" lvl="1" indent="1270" eaLnBrk="1" hangingPunct="1">
              <a:spcBef>
                <a:spcPct val="0"/>
              </a:spcBef>
              <a:buFontTx/>
              <a:buNone/>
            </a:pPr>
            <a:r>
              <a:rPr lang="en-GB" altLang="en-US" sz="1900" dirty="0">
                <a:solidFill>
                  <a:schemeClr val="bg1"/>
                </a:solidFill>
                <a:latin typeface="Arial" panose="020B0604020202020204" pitchFamily="34" charset="0"/>
              </a:rPr>
              <a:t>What might I need to accept?</a:t>
            </a:r>
          </a:p>
          <a:p>
            <a:pPr marL="760095" lvl="1" indent="1270" eaLnBrk="1" hangingPunct="1">
              <a:spcBef>
                <a:spcPct val="0"/>
              </a:spcBef>
              <a:buFontTx/>
              <a:buNone/>
            </a:pPr>
            <a:endParaRPr lang="en-GB" altLang="en-US" sz="1900" dirty="0">
              <a:latin typeface="Arial" panose="020B0604020202020204" pitchFamily="34" charset="0"/>
            </a:endParaRPr>
          </a:p>
          <a:p>
            <a:pPr marL="760095" lvl="1" indent="1270">
              <a:spcBef>
                <a:spcPct val="0"/>
              </a:spcBef>
              <a:buNone/>
            </a:pPr>
            <a:r>
              <a:rPr lang="en-GB" altLang="en-US" sz="1900" dirty="0">
                <a:solidFill>
                  <a:srgbClr val="F1AE39"/>
                </a:solidFill>
                <a:latin typeface="Arial Rounded MT Bold"/>
                <a:cs typeface="Arial"/>
              </a:rPr>
              <a:t>Mary, pray for me to accept what God is calling me to do and to respond as generously as you did.</a:t>
            </a:r>
          </a:p>
          <a:p>
            <a:pPr marL="760095" lvl="1" indent="1270">
              <a:spcBef>
                <a:spcPct val="0"/>
              </a:spcBef>
              <a:buFontTx/>
              <a:buNone/>
            </a:pPr>
            <a:r>
              <a:rPr lang="en-GB" altLang="en-US" sz="1900" dirty="0">
                <a:solidFill>
                  <a:srgbClr val="F1AE39"/>
                </a:solidFill>
                <a:latin typeface="Arial Rounded MT Bold"/>
                <a:cs typeface="Arial"/>
              </a:rPr>
              <a:t>Amen.</a:t>
            </a:r>
            <a:endParaRPr lang="en-GB" dirty="0"/>
          </a:p>
        </p:txBody>
      </p:sp>
      <p:sp>
        <p:nvSpPr>
          <p:cNvPr id="11" name="Rectangle 2">
            <a:extLst>
              <a:ext uri="{FF2B5EF4-FFF2-40B4-BE49-F238E27FC236}">
                <a16:creationId xmlns:a16="http://schemas.microsoft.com/office/drawing/2014/main" id="{DF1DABCE-0637-45EF-AAC1-FC10FFE901AA}"/>
              </a:ext>
            </a:extLst>
          </p:cNvPr>
          <p:cNvSpPr>
            <a:spLocks noChangeArrowheads="1"/>
          </p:cNvSpPr>
          <p:nvPr/>
        </p:nvSpPr>
        <p:spPr bwMode="auto">
          <a:xfrm>
            <a:off x="5648325" y="214313"/>
            <a:ext cx="6226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“Let what you have said be done to me.”</a:t>
            </a:r>
          </a:p>
          <a:p>
            <a:pPr algn="r" eaLnBrk="1" hangingPunct="1">
              <a:spcBef>
                <a:spcPct val="0"/>
              </a:spcBef>
              <a:buFontTx/>
              <a:buNone/>
            </a:pPr>
            <a:r>
              <a:rPr lang="en-GB" altLang="en-US" sz="1600">
                <a:solidFill>
                  <a:schemeClr val="bg1"/>
                </a:solidFill>
                <a:latin typeface="Arial Rounded MT Bold" panose="020F0704030504030204" pitchFamily="34" charset="0"/>
              </a:rPr>
              <a:t>Luke 1:38</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Look out for opportunities to say ‘yes’  today when you are asked to help.</a:t>
            </a:r>
          </a:p>
        </p:txBody>
      </p:sp>
      <p:pic>
        <p:nvPicPr>
          <p:cNvPr id="2" name="Picture 8">
            <a:extLst>
              <a:ext uri="{FF2B5EF4-FFF2-40B4-BE49-F238E27FC236}">
                <a16:creationId xmlns:a16="http://schemas.microsoft.com/office/drawing/2014/main" id="{BAD40C05-AE21-487F-8ECE-18A96E718E32}"/>
              </a:ext>
            </a:extLst>
          </p:cNvPr>
          <p:cNvPicPr>
            <a:picLocks noChangeAspect="1"/>
          </p:cNvPicPr>
          <p:nvPr/>
        </p:nvPicPr>
        <p:blipFill>
          <a:blip r:embed="rId4">
            <a:extLst>
              <a:ext uri="{28A0092B-C50C-407E-A947-70E740481C1C}">
                <a14:useLocalDpi xmlns:a14="http://schemas.microsoft.com/office/drawing/2010/main" val="0"/>
              </a:ext>
            </a:extLst>
          </a:blip>
          <a:srcRect r="-38"/>
          <a:stretch>
            <a:fillRect/>
          </a:stretch>
        </p:blipFill>
        <p:spPr bwMode="auto">
          <a:xfrm>
            <a:off x="4964113" y="2664619"/>
            <a:ext cx="3581399" cy="3421856"/>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10" name="Action Button: Home 5">
            <a:hlinkClick r:id="rId5" action="ppaction://hlinksldjump" highlightClick="1"/>
            <a:extLst>
              <a:ext uri="{FF2B5EF4-FFF2-40B4-BE49-F238E27FC236}">
                <a16:creationId xmlns:a16="http://schemas.microsoft.com/office/drawing/2014/main" id="{0B342F14-46B8-4EA4-8746-B84A4412E483}"/>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373412-B02D-437B-8F6C-9E75B267A6B6}"/>
              </a:ext>
            </a:extLst>
          </p:cNvPr>
          <p:cNvSpPr>
            <a:spLocks noChangeArrowheads="1"/>
          </p:cNvSpPr>
          <p:nvPr/>
        </p:nvSpPr>
        <p:spPr bwMode="auto">
          <a:xfrm>
            <a:off x="-215900" y="971366"/>
            <a:ext cx="4813300" cy="6023610"/>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God is with us</a:t>
            </a:r>
            <a:endParaRPr lang="en-GB" sz="2800" b="1">
              <a:solidFill>
                <a:srgbClr val="7C61A7"/>
              </a:solidFill>
              <a:latin typeface="Arial Rounded MT Bold"/>
              <a:ea typeface="Verdana" charset="0"/>
              <a:cs typeface="Verdana" charset="0"/>
            </a:endParaRPr>
          </a:p>
          <a:p>
            <a:pPr marL="673100" lvl="1" eaLnBrk="1" fontAlgn="auto" hangingPunct="1">
              <a:spcBef>
                <a:spcPts val="0"/>
              </a:spcBef>
              <a:spcAft>
                <a:spcPts val="0"/>
              </a:spcAft>
              <a:defRPr/>
            </a:pPr>
            <a:endParaRPr lang="en-US" sz="1900">
              <a:solidFill>
                <a:schemeClr val="bg1"/>
              </a:solidFill>
              <a:ea typeface="Verdana" charset="0"/>
            </a:endParaRPr>
          </a:p>
          <a:p>
            <a:pPr marL="673100" lvl="1" eaLnBrk="1" fontAlgn="auto" hangingPunct="1">
              <a:spcBef>
                <a:spcPts val="0"/>
              </a:spcBef>
              <a:spcAft>
                <a:spcPts val="0"/>
              </a:spcAft>
              <a:defRPr/>
            </a:pPr>
            <a:r>
              <a:rPr lang="en-US" sz="1900">
                <a:solidFill>
                  <a:schemeClr val="bg1"/>
                </a:solidFill>
                <a:ea typeface="Verdana" charset="0"/>
              </a:rPr>
              <a:t>In the last few days of Advent as the holidays begin, are you looking for some inspiring viewing?</a:t>
            </a:r>
          </a:p>
          <a:p>
            <a:pPr marL="673100" lvl="1" eaLnBrk="1" fontAlgn="auto" hangingPunct="1">
              <a:spcBef>
                <a:spcPts val="0"/>
              </a:spcBef>
              <a:spcAft>
                <a:spcPts val="0"/>
              </a:spcAft>
              <a:defRPr/>
            </a:pPr>
            <a:endParaRPr lang="en-US" sz="1900">
              <a:solidFill>
                <a:schemeClr val="bg1"/>
              </a:solidFill>
              <a:ea typeface="Verdana" charset="0"/>
            </a:endParaRPr>
          </a:p>
          <a:p>
            <a:pPr marL="673100" lvl="1" eaLnBrk="1" fontAlgn="auto" hangingPunct="1">
              <a:spcBef>
                <a:spcPts val="0"/>
              </a:spcBef>
              <a:spcAft>
                <a:spcPts val="0"/>
              </a:spcAft>
              <a:defRPr/>
            </a:pPr>
            <a:r>
              <a:rPr lang="en-US" sz="1900">
                <a:solidFill>
                  <a:schemeClr val="bg1"/>
                </a:solidFill>
                <a:ea typeface="Verdana" charset="0"/>
              </a:rPr>
              <a:t>There are loads of great films and documentaries about care of creation and service of others.</a:t>
            </a:r>
          </a:p>
          <a:p>
            <a:pPr marL="673100" lvl="1" eaLnBrk="1" fontAlgn="auto" hangingPunct="1">
              <a:spcBef>
                <a:spcPts val="0"/>
              </a:spcBef>
              <a:spcAft>
                <a:spcPts val="0"/>
              </a:spcAft>
              <a:defRPr/>
            </a:pPr>
            <a:endParaRPr lang="en-US" sz="1900">
              <a:solidFill>
                <a:schemeClr val="bg1"/>
              </a:solidFill>
              <a:ea typeface="Verdana" charset="0"/>
            </a:endParaRPr>
          </a:p>
          <a:p>
            <a:pPr marL="673100" lvl="1" eaLnBrk="1" fontAlgn="auto" hangingPunct="1">
              <a:spcBef>
                <a:spcPts val="0"/>
              </a:spcBef>
              <a:spcAft>
                <a:spcPts val="0"/>
              </a:spcAft>
              <a:defRPr/>
            </a:pPr>
            <a:r>
              <a:rPr lang="en-US" sz="1900" i="1">
                <a:solidFill>
                  <a:schemeClr val="bg1"/>
                </a:solidFill>
                <a:ea typeface="Verdana" charset="0"/>
                <a:hlinkClick r:id="rId3">
                  <a:extLst>
                    <a:ext uri="{A12FA001-AC4F-418D-AE19-62706E023703}">
                      <ahyp:hlinkClr xmlns:ahyp="http://schemas.microsoft.com/office/drawing/2018/hyperlinkcolor" val="tx"/>
                    </a:ext>
                  </a:extLst>
                </a:hlinkClick>
              </a:rPr>
              <a:t>The Boy Who Harnessed the Wind</a:t>
            </a:r>
            <a:r>
              <a:rPr lang="en-US" sz="1900" i="1">
                <a:solidFill>
                  <a:schemeClr val="bg1"/>
                </a:solidFill>
                <a:ea typeface="Verdana" charset="0"/>
              </a:rPr>
              <a:t> </a:t>
            </a:r>
            <a:r>
              <a:rPr lang="en-US" sz="1900">
                <a:solidFill>
                  <a:schemeClr val="bg1"/>
                </a:solidFill>
                <a:ea typeface="Verdana" charset="0"/>
              </a:rPr>
              <a:t>is the true story of William </a:t>
            </a:r>
            <a:r>
              <a:rPr lang="en-US" sz="1900" err="1">
                <a:solidFill>
                  <a:schemeClr val="bg1"/>
                </a:solidFill>
                <a:ea typeface="Verdana" charset="0"/>
              </a:rPr>
              <a:t>Kamkwambe</a:t>
            </a:r>
            <a:r>
              <a:rPr lang="en-US" sz="1900">
                <a:solidFill>
                  <a:schemeClr val="bg1"/>
                </a:solidFill>
                <a:ea typeface="Verdana" charset="0"/>
              </a:rPr>
              <a:t>, a 13-year-old boy in Malawi, who found a way to save his community from drought by repurposing ordinary items rescued from the scrap heap.</a:t>
            </a:r>
          </a:p>
          <a:p>
            <a:pPr marL="673100" lvl="1" eaLnBrk="1" fontAlgn="auto" hangingPunct="1">
              <a:spcBef>
                <a:spcPts val="0"/>
              </a:spcBef>
              <a:spcAft>
                <a:spcPts val="0"/>
              </a:spcAft>
              <a:defRPr/>
            </a:pPr>
            <a:endParaRPr lang="en-GB" sz="1900">
              <a:solidFill>
                <a:srgbClr val="20294F"/>
              </a:solidFill>
              <a:ea typeface="Verdana" charset="0"/>
            </a:endParaRPr>
          </a:p>
          <a:p>
            <a:pPr marL="673100" lvl="1" eaLnBrk="1" fontAlgn="auto" hangingPunct="1">
              <a:spcBef>
                <a:spcPts val="0"/>
              </a:spcBef>
              <a:spcAft>
                <a:spcPts val="0"/>
              </a:spcAft>
              <a:defRPr/>
            </a:pPr>
            <a:endParaRPr lang="en-GB" sz="1900">
              <a:solidFill>
                <a:srgbClr val="FF0000"/>
              </a:solidFill>
              <a:ea typeface="Verdana" charset="0"/>
            </a:endParaRPr>
          </a:p>
        </p:txBody>
      </p:sp>
      <p:sp>
        <p:nvSpPr>
          <p:cNvPr id="59396" name="TextBox 3">
            <a:extLst>
              <a:ext uri="{FF2B5EF4-FFF2-40B4-BE49-F238E27FC236}">
                <a16:creationId xmlns:a16="http://schemas.microsoft.com/office/drawing/2014/main" id="{30278765-A45D-481F-9810-2CC88A65937B}"/>
              </a:ext>
            </a:extLst>
          </p:cNvPr>
          <p:cNvSpPr>
            <a:spLocks noChangeArrowheads="1"/>
          </p:cNvSpPr>
          <p:nvPr/>
        </p:nvSpPr>
        <p:spPr bwMode="auto">
          <a:xfrm>
            <a:off x="-215900" y="-352425"/>
            <a:ext cx="481330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Monday 20 December</a:t>
            </a:r>
            <a:endParaRPr lang="en-GB" altLang="en-US" sz="1900" i="1">
              <a:solidFill>
                <a:schemeClr val="bg1"/>
              </a:solidFill>
              <a:latin typeface="Arial Rounded MT Bold" panose="020F0704030504030204" pitchFamily="34" charset="0"/>
            </a:endParaRPr>
          </a:p>
        </p:txBody>
      </p:sp>
      <p:sp>
        <p:nvSpPr>
          <p:cNvPr id="59397" name="Rectangle 2">
            <a:extLst>
              <a:ext uri="{FF2B5EF4-FFF2-40B4-BE49-F238E27FC236}">
                <a16:creationId xmlns:a16="http://schemas.microsoft.com/office/drawing/2014/main" id="{9173704E-33C5-43E9-AC4D-AC7D7AE1F470}"/>
              </a:ext>
            </a:extLst>
          </p:cNvPr>
          <p:cNvSpPr>
            <a:spLocks noChangeArrowheads="1"/>
          </p:cNvSpPr>
          <p:nvPr/>
        </p:nvSpPr>
        <p:spPr bwMode="auto">
          <a:xfrm>
            <a:off x="5861957" y="204788"/>
            <a:ext cx="60125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None/>
            </a:pPr>
            <a:r>
              <a:rPr lang="en-GB" altLang="en-US" sz="2000" i="1">
                <a:solidFill>
                  <a:schemeClr val="bg1"/>
                </a:solidFill>
                <a:latin typeface="Arial Rounded MT Bold"/>
                <a:cs typeface="Arial"/>
              </a:rPr>
              <a:t>“...'Emmanuel', a name which means </a:t>
            </a:r>
            <a:endParaRPr lang="en-GB" altLang="en-US" sz="2000" i="1">
              <a:solidFill>
                <a:schemeClr val="bg1"/>
              </a:solidFill>
              <a:latin typeface="Arial Rounded MT Bold" panose="020F0704030504030204" pitchFamily="34" charset="0"/>
            </a:endParaRPr>
          </a:p>
          <a:p>
            <a:pPr algn="r">
              <a:spcBef>
                <a:spcPct val="0"/>
              </a:spcBef>
              <a:buNone/>
            </a:pPr>
            <a:r>
              <a:rPr lang="en-GB" altLang="en-US" sz="2000" i="1">
                <a:solidFill>
                  <a:schemeClr val="bg1"/>
                </a:solidFill>
                <a:latin typeface="Arial Rounded MT Bold"/>
                <a:cs typeface="Arial"/>
              </a:rPr>
              <a:t>'God-is-with-us.'" </a:t>
            </a:r>
            <a:endParaRPr lang="en-GB" altLang="en-US" sz="2000" i="1">
              <a:solidFill>
                <a:schemeClr val="bg1"/>
              </a:solidFill>
              <a:latin typeface="Arial Rounded MT Bold" panose="020F0704030504030204" pitchFamily="34" charset="0"/>
            </a:endParaRPr>
          </a:p>
          <a:p>
            <a:pPr algn="r">
              <a:spcBef>
                <a:spcPct val="0"/>
              </a:spcBef>
              <a:buNone/>
            </a:pPr>
            <a:r>
              <a:rPr lang="en-GB" altLang="en-US" sz="2000" i="1">
                <a:solidFill>
                  <a:schemeClr val="bg1"/>
                </a:solidFill>
                <a:latin typeface="Arial Rounded MT Bold"/>
                <a:cs typeface="Arial"/>
              </a:rPr>
              <a:t>Isaiah 7:14</a:t>
            </a:r>
            <a:endParaRPr lang="en-GB" altLang="en-US" sz="2000" i="1">
              <a:solidFill>
                <a:schemeClr val="bg1"/>
              </a:solidFill>
              <a:latin typeface="Arial Rounded MT Bold" panose="020F070403050403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he boy who harnessed the wind">
            <a:extLst>
              <a:ext uri="{FF2B5EF4-FFF2-40B4-BE49-F238E27FC236}">
                <a16:creationId xmlns:a16="http://schemas.microsoft.com/office/drawing/2014/main" id="{729055C5-531C-4196-8FCA-CC31408764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4755" y="1439582"/>
            <a:ext cx="3139409" cy="4650976"/>
          </a:xfrm>
          <a:prstGeom prst="rect">
            <a:avLst/>
          </a:prstGeom>
          <a:ln w="28575">
            <a:solidFill>
              <a:schemeClr val="bg1"/>
            </a:solidFill>
            <a:prstDash val="sysDot"/>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BEB080E-9523-4D60-9DB4-BB538EC6989B}"/>
              </a:ext>
            </a:extLst>
          </p:cNvPr>
          <p:cNvSpPr>
            <a:spLocks noChangeArrowheads="1"/>
          </p:cNvSpPr>
          <p:nvPr/>
        </p:nvSpPr>
        <p:spPr bwMode="auto">
          <a:xfrm>
            <a:off x="-169863" y="-219869"/>
            <a:ext cx="4867275" cy="6039296"/>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a:latin typeface="Verdana" pitchFamily="34" charset="0"/>
              <a:cs typeface="+mn-cs"/>
            </a:endParaRPr>
          </a:p>
          <a:p>
            <a:pPr marL="760095" lvl="1" indent="1270" eaLnBrk="1" fontAlgn="auto" hangingPunct="1">
              <a:spcBef>
                <a:spcPts val="0"/>
              </a:spcBef>
              <a:spcAft>
                <a:spcPts val="0"/>
              </a:spcAft>
              <a:defRPr/>
            </a:pPr>
            <a:endParaRPr lang="en-GB" sz="1900"/>
          </a:p>
          <a:p>
            <a:pPr marL="673100" lvl="1" eaLnBrk="1" fontAlgn="auto" hangingPunct="1">
              <a:spcBef>
                <a:spcPts val="0"/>
              </a:spcBef>
              <a:spcAft>
                <a:spcPts val="0"/>
              </a:spcAft>
              <a:defRPr/>
            </a:pPr>
            <a:r>
              <a:rPr lang="en-GB" sz="1900">
                <a:solidFill>
                  <a:schemeClr val="bg1"/>
                </a:solidFill>
                <a:latin typeface="Arial"/>
                <a:ea typeface="Verdana"/>
                <a:cs typeface="Arial"/>
              </a:rPr>
              <a:t>Centuries ago, the prophet Isaiah said that God would come to be with us. His words were fulfilled when Jesus was born.</a:t>
            </a:r>
          </a:p>
          <a:p>
            <a:pPr marL="673100" lvl="1" eaLnBrk="1" fontAlgn="auto" hangingPunct="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God is still here with us in our ordinary lives, and will help us to transform the ordinary into the extraordinary as we love and serve God and each other.</a:t>
            </a:r>
          </a:p>
          <a:p>
            <a:pPr marL="673100" lvl="1" eaLnBrk="1" fontAlgn="auto" hangingPunct="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Where can you see God living with us today?</a:t>
            </a:r>
          </a:p>
          <a:p>
            <a:pPr marL="673100" lvl="1" eaLnBrk="1" fontAlgn="auto" hangingPunct="1">
              <a:spcBef>
                <a:spcPts val="0"/>
              </a:spcBef>
              <a:spcAft>
                <a:spcPts val="0"/>
              </a:spcAft>
              <a:defRPr/>
            </a:pPr>
            <a:r>
              <a:rPr lang="en-GB" sz="1900">
                <a:ea typeface="Verdana" charset="0"/>
              </a:rPr>
              <a:t> </a:t>
            </a:r>
          </a:p>
          <a:p>
            <a:pPr marL="673100" lvl="1" eaLnBrk="1" fontAlgn="auto" hangingPunct="1">
              <a:spcBef>
                <a:spcPts val="0"/>
              </a:spcBef>
              <a:spcAft>
                <a:spcPts val="0"/>
              </a:spcAft>
              <a:defRPr/>
            </a:pPr>
            <a:r>
              <a:rPr lang="en-GB" sz="1900">
                <a:solidFill>
                  <a:srgbClr val="F1AE39"/>
                </a:solidFill>
                <a:latin typeface="Arial Rounded MT Bold"/>
                <a:ea typeface="Verdana"/>
                <a:cs typeface="Arial"/>
              </a:rPr>
              <a:t>Emmanuel, thank you for coming to live with us. Help me to see you in my ordinary life.</a:t>
            </a:r>
          </a:p>
          <a:p>
            <a:pPr marL="673100" lvl="1">
              <a:spcBef>
                <a:spcPts val="0"/>
              </a:spcBef>
              <a:spcAft>
                <a:spcPts val="0"/>
              </a:spcAft>
              <a:defRPr/>
            </a:pPr>
            <a:r>
              <a:rPr lang="en-GB" sz="1900">
                <a:solidFill>
                  <a:srgbClr val="F1AE39"/>
                </a:solidFill>
                <a:latin typeface="Arial Rounded MT Bold"/>
                <a:ea typeface="Verdana"/>
                <a:cs typeface="Arial"/>
              </a:rPr>
              <a:t>Amen</a:t>
            </a: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6" name="Rectangle 2">
            <a:extLst>
              <a:ext uri="{FF2B5EF4-FFF2-40B4-BE49-F238E27FC236}">
                <a16:creationId xmlns:a16="http://schemas.microsoft.com/office/drawing/2014/main" id="{9173704E-33C5-43E9-AC4D-AC7D7AE1F470}"/>
              </a:ext>
            </a:extLst>
          </p:cNvPr>
          <p:cNvSpPr>
            <a:spLocks noChangeArrowheads="1"/>
          </p:cNvSpPr>
          <p:nvPr/>
        </p:nvSpPr>
        <p:spPr bwMode="auto">
          <a:xfrm>
            <a:off x="5861957" y="204788"/>
            <a:ext cx="60125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None/>
            </a:pPr>
            <a:r>
              <a:rPr lang="en-GB" altLang="en-US" sz="2000" i="1">
                <a:solidFill>
                  <a:schemeClr val="bg1"/>
                </a:solidFill>
                <a:latin typeface="Arial Rounded MT Bold"/>
                <a:cs typeface="Arial"/>
              </a:rPr>
              <a:t>“...'Emmanuel', a name which means </a:t>
            </a:r>
            <a:endParaRPr lang="en-GB" altLang="en-US" sz="2000" i="1">
              <a:solidFill>
                <a:schemeClr val="bg1"/>
              </a:solidFill>
              <a:latin typeface="Arial Rounded MT Bold" panose="020F0704030504030204" pitchFamily="34" charset="0"/>
            </a:endParaRPr>
          </a:p>
          <a:p>
            <a:pPr algn="r">
              <a:spcBef>
                <a:spcPct val="0"/>
              </a:spcBef>
              <a:buNone/>
            </a:pPr>
            <a:r>
              <a:rPr lang="en-GB" altLang="en-US" sz="2000" i="1">
                <a:solidFill>
                  <a:schemeClr val="bg1"/>
                </a:solidFill>
                <a:latin typeface="Arial Rounded MT Bold"/>
                <a:cs typeface="Arial"/>
              </a:rPr>
              <a:t>'God-is-with-us.'" </a:t>
            </a:r>
            <a:endParaRPr lang="en-GB" altLang="en-US" sz="2000" i="1">
              <a:solidFill>
                <a:schemeClr val="bg1"/>
              </a:solidFill>
              <a:latin typeface="Arial Rounded MT Bold" panose="020F0704030504030204" pitchFamily="34" charset="0"/>
            </a:endParaRPr>
          </a:p>
          <a:p>
            <a:pPr algn="r">
              <a:spcBef>
                <a:spcPct val="0"/>
              </a:spcBef>
              <a:buNone/>
            </a:pPr>
            <a:r>
              <a:rPr lang="en-GB" altLang="en-US" sz="2000" i="1">
                <a:solidFill>
                  <a:schemeClr val="bg1"/>
                </a:solidFill>
                <a:latin typeface="Arial Rounded MT Bold"/>
                <a:cs typeface="Arial"/>
              </a:rPr>
              <a:t>Isaiah 7:14</a:t>
            </a:r>
            <a:endParaRPr lang="en-GB" altLang="en-US" sz="2000" i="1">
              <a:solidFill>
                <a:schemeClr val="bg1"/>
              </a:solidFill>
              <a:latin typeface="Arial Rounded MT Bold" panose="020F0704030504030204" pitchFamily="34" charset="0"/>
            </a:endParaRPr>
          </a:p>
        </p:txBody>
      </p:sp>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900">
                <a:solidFill>
                  <a:schemeClr val="bg1"/>
                </a:solidFill>
                <a:latin typeface="Arial" panose="020B0604020202020204" pitchFamily="34" charset="0"/>
              </a:rPr>
              <a:t>Tell a friend one film, song or story that has inspired you.</a:t>
            </a:r>
          </a:p>
        </p:txBody>
      </p:sp>
      <p:pic>
        <p:nvPicPr>
          <p:cNvPr id="11" name="Picture 10" descr="The boy who harnessed the wind">
            <a:extLst>
              <a:ext uri="{FF2B5EF4-FFF2-40B4-BE49-F238E27FC236}">
                <a16:creationId xmlns:a16="http://schemas.microsoft.com/office/drawing/2014/main" id="{16371794-93DA-460B-BFB1-E28E8A71F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755" y="1439582"/>
            <a:ext cx="3139409" cy="4650976"/>
          </a:xfrm>
          <a:prstGeom prst="rect">
            <a:avLst/>
          </a:prstGeom>
          <a:ln w="28575">
            <a:solidFill>
              <a:schemeClr val="bg1"/>
            </a:solidFill>
            <a:prstDash val="sysDot"/>
          </a:ln>
        </p:spPr>
      </p:pic>
      <p:sp>
        <p:nvSpPr>
          <p:cNvPr id="12" name="Action Button: Home 5">
            <a:hlinkClick r:id="rId5" action="ppaction://hlinksldjump" highlightClick="1"/>
            <a:extLst>
              <a:ext uri="{FF2B5EF4-FFF2-40B4-BE49-F238E27FC236}">
                <a16:creationId xmlns:a16="http://schemas.microsoft.com/office/drawing/2014/main" id="{A9A87975-FD23-4067-BCD0-B273319DAFA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93B42-9732-4BC3-997C-752F26FFBA28}"/>
              </a:ext>
            </a:extLst>
          </p:cNvPr>
          <p:cNvSpPr>
            <a:spLocks noChangeArrowheads="1"/>
          </p:cNvSpPr>
          <p:nvPr/>
        </p:nvSpPr>
        <p:spPr bwMode="auto">
          <a:xfrm>
            <a:off x="-215900" y="980548"/>
            <a:ext cx="4813300" cy="5003959"/>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I don’t believe it! </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US" sz="1900">
                <a:solidFill>
                  <a:schemeClr val="bg1"/>
                </a:solidFill>
                <a:ea typeface="Verdana" charset="0"/>
              </a:rPr>
              <a:t>How often do we say “I don’t believe it” or even “I can’t believe it” when something outrageous happens?</a:t>
            </a:r>
          </a:p>
          <a:p>
            <a:pPr marL="673100" lvl="1" eaLnBrk="1" fontAlgn="auto" hangingPunct="1">
              <a:spcBef>
                <a:spcPts val="0"/>
              </a:spcBef>
              <a:spcAft>
                <a:spcPts val="0"/>
              </a:spcAft>
              <a:defRPr/>
            </a:pPr>
            <a:endParaRPr lang="en-US" sz="1900" i="1">
              <a:solidFill>
                <a:schemeClr val="bg1"/>
              </a:solidFill>
              <a:ea typeface="Verdana" charset="0"/>
            </a:endParaRPr>
          </a:p>
          <a:p>
            <a:pPr marL="673100" lvl="1" eaLnBrk="1" fontAlgn="auto" hangingPunct="1">
              <a:spcBef>
                <a:spcPts val="0"/>
              </a:spcBef>
              <a:spcAft>
                <a:spcPts val="0"/>
              </a:spcAft>
              <a:defRPr/>
            </a:pPr>
            <a:r>
              <a:rPr lang="en-US" sz="1900">
                <a:solidFill>
                  <a:schemeClr val="bg1"/>
                </a:solidFill>
                <a:ea typeface="Verdana" charset="0"/>
              </a:rPr>
              <a:t>Mary could justifiably have said the same to the angel, Gabriel. </a:t>
            </a:r>
          </a:p>
          <a:p>
            <a:pPr marL="673100" lvl="1" eaLnBrk="1" fontAlgn="auto" hangingPunct="1">
              <a:spcBef>
                <a:spcPts val="0"/>
              </a:spcBef>
              <a:spcAft>
                <a:spcPts val="0"/>
              </a:spcAft>
              <a:defRPr/>
            </a:pPr>
            <a:endParaRPr lang="en-US" sz="1900">
              <a:solidFill>
                <a:schemeClr val="bg1"/>
              </a:solidFill>
              <a:ea typeface="Verdana" charset="0"/>
            </a:endParaRPr>
          </a:p>
          <a:p>
            <a:pPr marL="673100" lvl="1" eaLnBrk="1" fontAlgn="auto" hangingPunct="1">
              <a:spcBef>
                <a:spcPts val="0"/>
              </a:spcBef>
              <a:spcAft>
                <a:spcPts val="0"/>
              </a:spcAft>
              <a:defRPr/>
            </a:pPr>
            <a:r>
              <a:rPr lang="en-US" sz="1900">
                <a:solidFill>
                  <a:schemeClr val="bg1"/>
                </a:solidFill>
                <a:ea typeface="Verdana" charset="0"/>
              </a:rPr>
              <a:t>“Son of God? The power of the Lord will overshadow me? I don’t believe it! What about Joseph?”</a:t>
            </a:r>
          </a:p>
          <a:p>
            <a:pPr marL="673100" lvl="1" eaLnBrk="1" fontAlgn="auto" hangingPunct="1">
              <a:spcBef>
                <a:spcPts val="0"/>
              </a:spcBef>
              <a:spcAft>
                <a:spcPts val="0"/>
              </a:spcAft>
              <a:defRPr/>
            </a:pPr>
            <a:endParaRPr lang="en-US" sz="1900">
              <a:solidFill>
                <a:schemeClr val="bg1"/>
              </a:solidFill>
              <a:ea typeface="Verdana" charset="0"/>
            </a:endParaRPr>
          </a:p>
          <a:p>
            <a:pPr marL="673100" lvl="1" eaLnBrk="1" fontAlgn="auto" hangingPunct="1">
              <a:spcBef>
                <a:spcPts val="0"/>
              </a:spcBef>
              <a:spcAft>
                <a:spcPts val="0"/>
              </a:spcAft>
              <a:defRPr/>
            </a:pPr>
            <a:r>
              <a:rPr lang="en-US" sz="1900">
                <a:solidFill>
                  <a:schemeClr val="bg1"/>
                </a:solidFill>
                <a:ea typeface="Verdana" charset="0"/>
              </a:rPr>
              <a:t>But Mary chose to believe the outrageous promise of the Lord.</a:t>
            </a:r>
          </a:p>
        </p:txBody>
      </p:sp>
      <p:sp>
        <p:nvSpPr>
          <p:cNvPr id="57348" name="TextBox 3">
            <a:extLst>
              <a:ext uri="{FF2B5EF4-FFF2-40B4-BE49-F238E27FC236}">
                <a16:creationId xmlns:a16="http://schemas.microsoft.com/office/drawing/2014/main" id="{C33B3844-502D-439F-958B-4821AF5B1590}"/>
              </a:ext>
            </a:extLst>
          </p:cNvPr>
          <p:cNvSpPr>
            <a:spLocks noChangeArrowheads="1"/>
          </p:cNvSpPr>
          <p:nvPr/>
        </p:nvSpPr>
        <p:spPr bwMode="auto">
          <a:xfrm>
            <a:off x="-215900" y="-201613"/>
            <a:ext cx="4818063"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Tuesday 21 December</a:t>
            </a:r>
            <a:endParaRPr lang="en-GB" altLang="en-US" sz="1900">
              <a:solidFill>
                <a:schemeClr val="bg1"/>
              </a:solidFill>
              <a:latin typeface="Arial Rounded MT Bold"/>
              <a:cs typeface="Arial"/>
            </a:endParaRPr>
          </a:p>
        </p:txBody>
      </p:sp>
      <p:sp>
        <p:nvSpPr>
          <p:cNvPr id="57349" name="Rectangle 2">
            <a:extLst>
              <a:ext uri="{FF2B5EF4-FFF2-40B4-BE49-F238E27FC236}">
                <a16:creationId xmlns:a16="http://schemas.microsoft.com/office/drawing/2014/main" id="{80715C0E-EDF8-499A-B7BE-AC39DAB69E2E}"/>
              </a:ext>
            </a:extLst>
          </p:cNvPr>
          <p:cNvSpPr>
            <a:spLocks noChangeArrowheads="1"/>
          </p:cNvSpPr>
          <p:nvPr/>
        </p:nvSpPr>
        <p:spPr bwMode="auto">
          <a:xfrm>
            <a:off x="5648325" y="1793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“Blessed is she who believed that the promise made her by the Lord would be fulfilled.”</a:t>
            </a:r>
          </a:p>
          <a:p>
            <a:pPr algn="r" eaLnBrk="1" hangingPunct="1">
              <a:spcBef>
                <a:spcPct val="0"/>
              </a:spcBef>
              <a:buFontTx/>
              <a:buNone/>
            </a:pPr>
            <a:r>
              <a:rPr lang="en-GB" altLang="en-US" sz="1600">
                <a:solidFill>
                  <a:schemeClr val="bg1"/>
                </a:solidFill>
                <a:latin typeface="Arial Rounded MT Bold" panose="020F0704030504030204" pitchFamily="34" charset="0"/>
              </a:rPr>
              <a:t>Luke 1:45</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838" y="2232933"/>
            <a:ext cx="2893219" cy="3857625"/>
          </a:xfrm>
          <a:prstGeom prst="rect">
            <a:avLst/>
          </a:prstGeom>
          <a:ln w="28575" cap="rnd">
            <a:solidFill>
              <a:schemeClr val="bg1"/>
            </a:solidFill>
            <a:prstDash val="sysDot"/>
          </a:ln>
        </p:spPr>
      </p:pic>
      <p:sp>
        <p:nvSpPr>
          <p:cNvPr id="16" name="TextBox 15"/>
          <p:cNvSpPr txBox="1"/>
          <p:nvPr/>
        </p:nvSpPr>
        <p:spPr>
          <a:xfrm>
            <a:off x="7300499" y="4356183"/>
            <a:ext cx="1681991" cy="923330"/>
          </a:xfrm>
          <a:prstGeom prst="rect">
            <a:avLst/>
          </a:prstGeom>
          <a:solidFill>
            <a:schemeClr val="tx1">
              <a:alpha val="44000"/>
            </a:schemeClr>
          </a:solidFill>
          <a:ln w="28575">
            <a:solidFill>
              <a:schemeClr val="bg1"/>
            </a:solidFill>
            <a:prstDash val="sysDot"/>
          </a:ln>
        </p:spPr>
        <p:txBody>
          <a:bodyPr wrap="square" rtlCol="0">
            <a:spAutoFit/>
          </a:bodyPr>
          <a:lstStyle/>
          <a:p>
            <a:r>
              <a:rPr lang="en-GB">
                <a:solidFill>
                  <a:schemeClr val="bg1"/>
                </a:solidFill>
                <a:latin typeface="Arial Rounded MT Bold" panose="020F0704030504030204" pitchFamily="34" charset="0"/>
              </a:rPr>
              <a:t>Statue in Puentecitos, El Salvador</a:t>
            </a:r>
          </a:p>
        </p:txBody>
      </p:sp>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1479" y="2985889"/>
            <a:ext cx="4482241" cy="2986915"/>
          </a:xfrm>
          <a:prstGeom prst="rect">
            <a:avLst/>
          </a:prstGeom>
          <a:ln w="28575">
            <a:solidFill>
              <a:schemeClr val="bg1"/>
            </a:solidFill>
            <a:prstDash val="sysDot"/>
          </a:ln>
        </p:spPr>
      </p:pic>
      <p:sp>
        <p:nvSpPr>
          <p:cNvPr id="6146" name="TextBox 3">
            <a:extLst>
              <a:ext uri="{FF2B5EF4-FFF2-40B4-BE49-F238E27FC236}">
                <a16:creationId xmlns:a16="http://schemas.microsoft.com/office/drawing/2014/main" id="{0720E6EC-7779-4E57-B841-7F38FA42CE7C}"/>
              </a:ext>
            </a:extLst>
          </p:cNvPr>
          <p:cNvSpPr>
            <a:spLocks noChangeArrowheads="1"/>
          </p:cNvSpPr>
          <p:nvPr/>
        </p:nvSpPr>
        <p:spPr bwMode="auto">
          <a:xfrm>
            <a:off x="-192497" y="-240942"/>
            <a:ext cx="4786313"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Monday 29 November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8B7EA5FC-E61D-45CC-B960-22B8D290137F}"/>
              </a:ext>
            </a:extLst>
          </p:cNvPr>
          <p:cNvSpPr>
            <a:spLocks noChangeArrowheads="1"/>
          </p:cNvSpPr>
          <p:nvPr/>
        </p:nvSpPr>
        <p:spPr bwMode="auto">
          <a:xfrm>
            <a:off x="-312738" y="1077913"/>
            <a:ext cx="4894263" cy="4877276"/>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Seeking shelter</a:t>
            </a:r>
          </a:p>
          <a:p>
            <a:pPr marL="673100" lvl="1" eaLnBrk="1" fontAlgn="auto" hangingPunct="1">
              <a:spcBef>
                <a:spcPts val="0"/>
              </a:spcBef>
              <a:spcAft>
                <a:spcPts val="0"/>
              </a:spcAft>
              <a:defRPr/>
            </a:pPr>
            <a:br>
              <a:rPr lang="en-GB" sz="800">
                <a:latin typeface="Verdana" charset="0"/>
                <a:ea typeface="Verdana" charset="0"/>
                <a:cs typeface="Verdana" charset="0"/>
              </a:rPr>
            </a:br>
            <a:r>
              <a:rPr lang="en-GB" sz="1900">
                <a:solidFill>
                  <a:schemeClr val="bg1"/>
                </a:solidFill>
                <a:latin typeface="Arial"/>
                <a:cs typeface="Arial"/>
              </a:rPr>
              <a:t>We first met Nomita in July 2018. </a:t>
            </a:r>
            <a:endParaRPr lang="en-GB" sz="1900">
              <a:solidFill>
                <a:schemeClr val="bg1"/>
              </a:solidFill>
            </a:endParaRP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She told us that her husband was killed in a storm and that she had raised her two children alone. </a:t>
            </a:r>
            <a:endParaRPr lang="en-GB" sz="1900">
              <a:solidFill>
                <a:schemeClr val="bg1"/>
              </a:solidFill>
            </a:endParaRP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Every year since 2007, salty water had flooded their rice field. They had no savings to rebuild and replant.</a:t>
            </a: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Whenever a strong storm came, they risked losing their home and their crops. </a:t>
            </a:r>
            <a:endParaRPr lang="en-GB" sz="1900">
              <a:solidFill>
                <a:schemeClr val="bg1"/>
              </a:solidFill>
            </a:endParaRPr>
          </a:p>
        </p:txBody>
      </p:sp>
      <p:sp>
        <p:nvSpPr>
          <p:cNvPr id="6150" name="Rectangle 9">
            <a:extLst>
              <a:ext uri="{FF2B5EF4-FFF2-40B4-BE49-F238E27FC236}">
                <a16:creationId xmlns:a16="http://schemas.microsoft.com/office/drawing/2014/main" id="{9F6996AD-6B87-48D7-BABB-878F17E91D34}"/>
              </a:ext>
            </a:extLst>
          </p:cNvPr>
          <p:cNvSpPr>
            <a:spLocks noChangeArrowheads="1"/>
          </p:cNvSpPr>
          <p:nvPr/>
        </p:nvSpPr>
        <p:spPr bwMode="auto">
          <a:xfrm>
            <a:off x="6096000" y="12148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a:cs typeface="Arial"/>
              </a:rPr>
              <a:t>“..the glory of the Lord will be… </a:t>
            </a:r>
          </a:p>
          <a:p>
            <a:pPr algn="r">
              <a:spcBef>
                <a:spcPct val="0"/>
              </a:spcBef>
              <a:buFontTx/>
              <a:buNone/>
            </a:pPr>
            <a:r>
              <a:rPr lang="en-GB" altLang="en-US" sz="2000" i="1">
                <a:solidFill>
                  <a:schemeClr val="bg1"/>
                </a:solidFill>
                <a:latin typeface="Arial Rounded MT Bold"/>
                <a:cs typeface="Arial"/>
              </a:rPr>
              <a:t>refuge and shelter from the storm...”</a:t>
            </a:r>
          </a:p>
          <a:p>
            <a:pPr algn="r">
              <a:spcBef>
                <a:spcPct val="0"/>
              </a:spcBef>
              <a:buFontTx/>
              <a:buNone/>
            </a:pPr>
            <a:r>
              <a:rPr lang="en-GB" altLang="en-US" sz="1600">
                <a:solidFill>
                  <a:schemeClr val="bg1"/>
                </a:solidFill>
                <a:latin typeface="Arial Rounded MT Bold"/>
                <a:cs typeface="Arial"/>
              </a:rPr>
              <a:t>Isaiah 4:5-6</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25E3B5C8-2EB1-423C-921F-F61497AF4C4C}"/>
              </a:ext>
            </a:extLst>
          </p:cNvPr>
          <p:cNvSpPr>
            <a:spLocks noChangeArrowheads="1"/>
          </p:cNvSpPr>
          <p:nvPr/>
        </p:nvSpPr>
        <p:spPr bwMode="auto">
          <a:xfrm>
            <a:off x="-265113" y="-446088"/>
            <a:ext cx="4867276" cy="6007924"/>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a:latin typeface="Verdana" pitchFamily="34" charset="0"/>
              <a:cs typeface="+mn-cs"/>
            </a:endParaRPr>
          </a:p>
          <a:p>
            <a:pPr marL="760095" lvl="1" indent="1270" eaLnBrk="1" fontAlgn="auto" hangingPunct="1">
              <a:spcBef>
                <a:spcPts val="0"/>
              </a:spcBef>
              <a:spcAft>
                <a:spcPts val="0"/>
              </a:spcAft>
              <a:defRPr/>
            </a:pPr>
            <a:endParaRPr lang="en-GB">
              <a:latin typeface="Verdana" pitchFamily="34" charset="0"/>
              <a:ea typeface="Verdana" pitchFamily="34" charset="0"/>
              <a:cs typeface="+mn-cs"/>
            </a:endParaRPr>
          </a:p>
          <a:p>
            <a:pPr marL="673100" lvl="1" eaLnBrk="1" fontAlgn="auto" hangingPunct="1">
              <a:spcBef>
                <a:spcPts val="0"/>
              </a:spcBef>
              <a:spcAft>
                <a:spcPts val="0"/>
              </a:spcAft>
              <a:defRPr/>
            </a:pPr>
            <a:endParaRPr lang="en-GB">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charset="0"/>
              </a:rPr>
              <a:t>Elizabeth, in today’s reading, tells Mary she is blessed because of her choice to believe the Lord’s word. </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Which Bible verse speaks most strongly to you? One that means a lot to us at CAFOD is: “He sent me to bring good news to the poor.” </a:t>
            </a:r>
            <a:endParaRPr lang="en-GB" sz="1900">
              <a:solidFill>
                <a:schemeClr val="bg1"/>
              </a:solidFill>
              <a:ea typeface="Verdana" charset="0"/>
            </a:endParaRP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If you’re not sure, dust off that Bible or search that app and see what jumps out at you. Perhaps God has a special word for you today.</a:t>
            </a:r>
          </a:p>
          <a:p>
            <a:pPr marL="760095" lvl="1" indent="1270" eaLnBrk="1" fontAlgn="auto" hangingPunct="1">
              <a:spcBef>
                <a:spcPts val="0"/>
              </a:spcBef>
              <a:spcAft>
                <a:spcPts val="0"/>
              </a:spcAft>
              <a:defRPr/>
            </a:pPr>
            <a:endParaRPr lang="en-GB" sz="1900"/>
          </a:p>
          <a:p>
            <a:pPr marL="673100" lvl="1" indent="1270" fontAlgn="auto">
              <a:spcBef>
                <a:spcPts val="0"/>
              </a:spcBef>
              <a:spcAft>
                <a:spcPts val="0"/>
              </a:spcAft>
              <a:defRPr/>
            </a:pPr>
            <a:r>
              <a:rPr lang="en-GB" sz="1900">
                <a:solidFill>
                  <a:srgbClr val="F1AE39"/>
                </a:solidFill>
                <a:latin typeface="Arial Rounded MT Bold" panose="020F0704030504030204" pitchFamily="34" charset="0"/>
              </a:rPr>
              <a:t>Jesus, thank you for your promises. Help me to believe. Amen.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838" y="2232933"/>
            <a:ext cx="2893219" cy="3857625"/>
          </a:xfrm>
          <a:prstGeom prst="rect">
            <a:avLst/>
          </a:prstGeom>
          <a:ln w="28575" cap="rnd">
            <a:solidFill>
              <a:schemeClr val="bg1"/>
            </a:solidFill>
            <a:prstDash val="sysDot"/>
          </a:ln>
        </p:spPr>
      </p:pic>
      <p:sp>
        <p:nvSpPr>
          <p:cNvPr id="8" name="Rectangle 2">
            <a:extLst>
              <a:ext uri="{FF2B5EF4-FFF2-40B4-BE49-F238E27FC236}">
                <a16:creationId xmlns:a16="http://schemas.microsoft.com/office/drawing/2014/main" id="{80715C0E-EDF8-499A-B7BE-AC39DAB69E2E}"/>
              </a:ext>
            </a:extLst>
          </p:cNvPr>
          <p:cNvSpPr>
            <a:spLocks noChangeArrowheads="1"/>
          </p:cNvSpPr>
          <p:nvPr/>
        </p:nvSpPr>
        <p:spPr bwMode="auto">
          <a:xfrm>
            <a:off x="5648325" y="1793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“Blessed is she who believed that the promise made her by the Lord would be fulfilled.”</a:t>
            </a:r>
          </a:p>
          <a:p>
            <a:pPr algn="r" eaLnBrk="1" hangingPunct="1">
              <a:spcBef>
                <a:spcPct val="0"/>
              </a:spcBef>
              <a:buFontTx/>
              <a:buNone/>
            </a:pPr>
            <a:r>
              <a:rPr lang="en-GB" altLang="en-US" sz="1600">
                <a:solidFill>
                  <a:schemeClr val="bg1"/>
                </a:solidFill>
                <a:latin typeface="Arial Rounded MT Bold" panose="020F0704030504030204" pitchFamily="34" charset="0"/>
              </a:rPr>
              <a:t>Luke 1:45</a:t>
            </a:r>
          </a:p>
        </p:txBody>
      </p:sp>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900">
                <a:solidFill>
                  <a:schemeClr val="bg1"/>
                </a:solidFill>
                <a:latin typeface="Arial"/>
                <a:cs typeface="Arial"/>
              </a:rPr>
              <a:t>Read and think about a word or phrase from scripture.</a:t>
            </a:r>
          </a:p>
        </p:txBody>
      </p:sp>
      <p:sp>
        <p:nvSpPr>
          <p:cNvPr id="13" name="Action Button: Home 5">
            <a:hlinkClick r:id="rId5" action="ppaction://hlinksldjump" highlightClick="1"/>
            <a:extLst>
              <a:ext uri="{FF2B5EF4-FFF2-40B4-BE49-F238E27FC236}">
                <a16:creationId xmlns:a16="http://schemas.microsoft.com/office/drawing/2014/main" id="{D5CBD461-6641-4C43-ADE4-651B53771FEA}"/>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915DDC-BA21-49B3-B064-B049CEB0A0AB}"/>
              </a:ext>
            </a:extLst>
          </p:cNvPr>
          <p:cNvSpPr>
            <a:spLocks noChangeArrowheads="1"/>
          </p:cNvSpPr>
          <p:nvPr/>
        </p:nvSpPr>
        <p:spPr bwMode="auto">
          <a:xfrm>
            <a:off x="-228600" y="995990"/>
            <a:ext cx="4813300" cy="5254972"/>
          </a:xfrm>
          <a:prstGeom prst="roundRect">
            <a:avLst>
              <a:gd name="adj" fmla="val 5079"/>
            </a:avLst>
          </a:prstGeom>
          <a:noFill/>
          <a:ln w="28575" cap="rnd">
            <a:noFill/>
            <a:prstDash val="sysDot"/>
            <a:round/>
            <a:headEnd/>
            <a:tailEnd/>
          </a:ln>
        </p:spPr>
        <p:txBody>
          <a:bodyPr lIns="91440" tIns="45720" rIns="91440" bIns="45720" anchor="t">
            <a:spAutoFit/>
          </a:bodyPr>
          <a:lstStyle/>
          <a:p>
            <a:pPr marL="647700" lvl="1" eaLnBrk="1" fontAlgn="auto" hangingPunct="1">
              <a:spcBef>
                <a:spcPts val="0"/>
              </a:spcBef>
              <a:spcAft>
                <a:spcPts val="0"/>
              </a:spcAft>
              <a:defRPr/>
            </a:pPr>
            <a:r>
              <a:rPr lang="en-GB" sz="2800" b="1" dirty="0">
                <a:solidFill>
                  <a:srgbClr val="7C61A7"/>
                </a:solidFill>
                <a:latin typeface="Arial Rounded MT Bold"/>
                <a:ea typeface="Verdana"/>
                <a:cs typeface="Verdana" charset="0"/>
              </a:rPr>
              <a:t>Replanting trees</a:t>
            </a:r>
            <a:endParaRPr lang="en-GB" sz="2800" b="1" dirty="0">
              <a:solidFill>
                <a:srgbClr val="7C61A7"/>
              </a:solidFill>
              <a:latin typeface="Arial Rounded MT Bold" panose="020F0704030504030204" pitchFamily="34" charset="0"/>
              <a:ea typeface="Verdana" charset="0"/>
              <a:cs typeface="Verdana" charset="0"/>
            </a:endParaRPr>
          </a:p>
          <a:p>
            <a:pPr marL="647700" lvl="1" eaLnBrk="1" fontAlgn="auto" hangingPunct="1">
              <a:spcBef>
                <a:spcPts val="0"/>
              </a:spcBef>
              <a:spcAft>
                <a:spcPts val="0"/>
              </a:spcAft>
              <a:defRPr/>
            </a:pPr>
            <a:endParaRPr lang="en-GB" sz="800" dirty="0">
              <a:solidFill>
                <a:schemeClr val="bg1"/>
              </a:solidFill>
              <a:latin typeface="Verdana" charset="0"/>
              <a:ea typeface="Verdana" charset="0"/>
              <a:cs typeface="Verdana" charset="0"/>
            </a:endParaRPr>
          </a:p>
          <a:p>
            <a:pPr marL="647700" lvl="1" eaLnBrk="1" fontAlgn="auto" hangingPunct="1">
              <a:spcBef>
                <a:spcPts val="0"/>
              </a:spcBef>
              <a:spcAft>
                <a:spcPts val="0"/>
              </a:spcAft>
              <a:defRPr/>
            </a:pPr>
            <a:endParaRPr lang="en-GB" sz="800" dirty="0">
              <a:solidFill>
                <a:schemeClr val="bg1"/>
              </a:solidFill>
              <a:ea typeface="Verdana" charset="0"/>
            </a:endParaRPr>
          </a:p>
          <a:p>
            <a:pPr marL="647700" lvl="1">
              <a:spcBef>
                <a:spcPts val="0"/>
              </a:spcBef>
              <a:spcAft>
                <a:spcPts val="0"/>
              </a:spcAft>
              <a:defRPr/>
            </a:pPr>
            <a:r>
              <a:rPr lang="en-GB" sz="1900" dirty="0">
                <a:solidFill>
                  <a:schemeClr val="bg1"/>
                </a:solidFill>
                <a:latin typeface="Arial"/>
                <a:ea typeface="Verdana"/>
                <a:cs typeface="Arial"/>
              </a:rPr>
              <a:t>At Harvest, we shared the story of Luana and her grandmother whose community’s vegetable plots in the Brazilian Amazon had been destroyed by forest fires.</a:t>
            </a:r>
            <a:endParaRPr lang="en-US" sz="1900" dirty="0">
              <a:solidFill>
                <a:schemeClr val="bg1"/>
              </a:solidFill>
              <a:latin typeface="Arial"/>
              <a:ea typeface="Verdana"/>
              <a:cs typeface="Arial"/>
            </a:endParaRPr>
          </a:p>
          <a:p>
            <a:pPr marL="647700" lvl="1">
              <a:spcBef>
                <a:spcPts val="0"/>
              </a:spcBef>
              <a:spcAft>
                <a:spcPts val="0"/>
              </a:spcAft>
              <a:defRPr/>
            </a:pPr>
            <a:endParaRPr lang="en-GB" sz="1900" dirty="0">
              <a:solidFill>
                <a:schemeClr val="bg1"/>
              </a:solidFill>
              <a:latin typeface="Arial"/>
              <a:ea typeface="Verdana"/>
              <a:cs typeface="Arial"/>
            </a:endParaRPr>
          </a:p>
          <a:p>
            <a:pPr marL="647700" lvl="1">
              <a:spcBef>
                <a:spcPts val="0"/>
              </a:spcBef>
              <a:spcAft>
                <a:spcPts val="0"/>
              </a:spcAft>
              <a:defRPr/>
            </a:pPr>
            <a:r>
              <a:rPr lang="en-GB" sz="1900" dirty="0">
                <a:solidFill>
                  <a:schemeClr val="bg1"/>
                </a:solidFill>
                <a:latin typeface="Arial"/>
                <a:ea typeface="Verdana"/>
                <a:cs typeface="Arial"/>
              </a:rPr>
              <a:t>The photo shows a sapling that one of their community, </a:t>
            </a:r>
            <a:r>
              <a:rPr lang="en-GB" sz="1900" dirty="0" err="1">
                <a:solidFill>
                  <a:schemeClr val="bg1"/>
                </a:solidFill>
                <a:latin typeface="Arial"/>
                <a:ea typeface="Verdana"/>
                <a:cs typeface="Arial"/>
              </a:rPr>
              <a:t>Joseilton</a:t>
            </a:r>
            <a:r>
              <a:rPr lang="en-GB" sz="1900" dirty="0">
                <a:solidFill>
                  <a:schemeClr val="bg1"/>
                </a:solidFill>
                <a:latin typeface="Arial"/>
                <a:ea typeface="Verdana"/>
                <a:cs typeface="Arial"/>
              </a:rPr>
              <a:t>, was preparing to plant on his land.</a:t>
            </a:r>
            <a:endParaRPr lang="en-US" sz="1900" dirty="0">
              <a:solidFill>
                <a:schemeClr val="bg1"/>
              </a:solidFill>
              <a:latin typeface="Arial"/>
              <a:ea typeface="Verdana"/>
              <a:cs typeface="Arial"/>
            </a:endParaRPr>
          </a:p>
          <a:p>
            <a:pPr marL="647700" lvl="1">
              <a:spcBef>
                <a:spcPts val="0"/>
              </a:spcBef>
              <a:spcAft>
                <a:spcPts val="0"/>
              </a:spcAft>
              <a:defRPr/>
            </a:pPr>
            <a:endParaRPr lang="en-GB" sz="1900" dirty="0">
              <a:solidFill>
                <a:schemeClr val="bg1"/>
              </a:solidFill>
              <a:latin typeface="Arial"/>
              <a:ea typeface="Verdana"/>
              <a:cs typeface="Arial"/>
            </a:endParaRPr>
          </a:p>
          <a:p>
            <a:pPr marL="647700" lvl="1">
              <a:spcBef>
                <a:spcPts val="0"/>
              </a:spcBef>
              <a:spcAft>
                <a:spcPts val="0"/>
              </a:spcAft>
              <a:defRPr/>
            </a:pPr>
            <a:r>
              <a:rPr lang="en-GB" sz="1900" dirty="0">
                <a:solidFill>
                  <a:schemeClr val="bg1"/>
                </a:solidFill>
                <a:latin typeface="Arial"/>
                <a:ea typeface="Verdana"/>
                <a:cs typeface="Arial"/>
              </a:rPr>
              <a:t>He told us: "After the fire, for a while I didn’t plant anymore… I’m going to plant them there, where the banana trees burnt, and I am going to try and start up again."</a:t>
            </a:r>
          </a:p>
        </p:txBody>
      </p:sp>
      <p:sp>
        <p:nvSpPr>
          <p:cNvPr id="61443" name="TextBox 3">
            <a:extLst>
              <a:ext uri="{FF2B5EF4-FFF2-40B4-BE49-F238E27FC236}">
                <a16:creationId xmlns:a16="http://schemas.microsoft.com/office/drawing/2014/main" id="{3E756192-8C23-4692-BA2E-56669809046F}"/>
              </a:ext>
            </a:extLst>
          </p:cNvPr>
          <p:cNvSpPr>
            <a:spLocks noChangeArrowheads="1"/>
          </p:cNvSpPr>
          <p:nvPr/>
        </p:nvSpPr>
        <p:spPr bwMode="auto">
          <a:xfrm>
            <a:off x="-228600" y="-328613"/>
            <a:ext cx="481330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Wednesday 22 December</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8" name="Rectangle 2">
            <a:extLst>
              <a:ext uri="{FF2B5EF4-FFF2-40B4-BE49-F238E27FC236}">
                <a16:creationId xmlns:a16="http://schemas.microsoft.com/office/drawing/2014/main" id="{9173704E-33C5-43E9-AC4D-AC7D7AE1F470}"/>
              </a:ext>
            </a:extLst>
          </p:cNvPr>
          <p:cNvSpPr>
            <a:spLocks noChangeArrowheads="1"/>
          </p:cNvSpPr>
          <p:nvPr/>
        </p:nvSpPr>
        <p:spPr bwMode="auto">
          <a:xfrm>
            <a:off x="5861957" y="204788"/>
            <a:ext cx="60125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a:cs typeface="Arial"/>
              </a:rPr>
              <a:t>“…the Almighty has done great things for me, and holy is his name."</a:t>
            </a:r>
            <a:endParaRPr lang="en-GB" altLang="en-US" sz="2000" i="1">
              <a:solidFill>
                <a:schemeClr val="bg1"/>
              </a:solidFill>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a:cs typeface="Arial"/>
              </a:rPr>
              <a:t>Luke 1:49</a:t>
            </a:r>
          </a:p>
        </p:txBody>
      </p:sp>
      <p:sp>
        <p:nvSpPr>
          <p:cNvPr id="10" name="Right Arrow 9">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new sapling.">
            <a:extLst>
              <a:ext uri="{FF2B5EF4-FFF2-40B4-BE49-F238E27FC236}">
                <a16:creationId xmlns:a16="http://schemas.microsoft.com/office/drawing/2014/main" id="{00D7D432-0B53-414B-892D-61E15646B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412" y="3000054"/>
            <a:ext cx="4567975" cy="3045317"/>
          </a:xfrm>
          <a:prstGeom prst="rect">
            <a:avLst/>
          </a:prstGeom>
          <a:ln w="28575">
            <a:solidFill>
              <a:schemeClr val="bg1"/>
            </a:solidFill>
            <a:prstDash val="sysDot"/>
          </a:ln>
        </p:spPr>
      </p:pic>
    </p:spTree>
    <p:extLst>
      <p:ext uri="{BB962C8B-B14F-4D97-AF65-F5344CB8AC3E}">
        <p14:creationId xmlns:p14="http://schemas.microsoft.com/office/powerpoint/2010/main" val="262783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D3A77D4F-3C25-479D-9C1E-782B276C39C4}"/>
              </a:ext>
            </a:extLst>
          </p:cNvPr>
          <p:cNvSpPr>
            <a:spLocks noChangeArrowheads="1"/>
          </p:cNvSpPr>
          <p:nvPr/>
        </p:nvSpPr>
        <p:spPr bwMode="auto">
          <a:xfrm>
            <a:off x="-229394" y="-231776"/>
            <a:ext cx="4867275" cy="6321653"/>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dirty="0">
              <a:latin typeface="Verdana" pitchFamily="34" charset="0"/>
              <a:cs typeface="+mn-cs"/>
            </a:endParaRPr>
          </a:p>
          <a:p>
            <a:pPr marL="760095" lvl="1" indent="1270" eaLnBrk="1" fontAlgn="auto" hangingPunct="1">
              <a:spcBef>
                <a:spcPts val="0"/>
              </a:spcBef>
              <a:spcAft>
                <a:spcPts val="0"/>
              </a:spcAft>
              <a:defRPr/>
            </a:pPr>
            <a:endParaRPr lang="en-GB" dirty="0">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r>
              <a:rPr lang="en-GB" sz="1900" dirty="0">
                <a:solidFill>
                  <a:schemeClr val="bg1"/>
                </a:solidFill>
                <a:latin typeface="Arial"/>
                <a:ea typeface="Verdana"/>
                <a:cs typeface="Arial"/>
              </a:rPr>
              <a:t>Today’s reading is the Magnificat, the revolutionary song of Mary that is so vocal about God’s defence of oppressed people that it was banned by at least three governments in the last century.</a:t>
            </a:r>
          </a:p>
          <a:p>
            <a:pPr marL="673100" lvl="1" eaLnBrk="1" fontAlgn="auto" hangingPunct="1">
              <a:spcBef>
                <a:spcPts val="0"/>
              </a:spcBef>
              <a:spcAft>
                <a:spcPts val="0"/>
              </a:spcAft>
              <a:defRPr/>
            </a:pPr>
            <a:endParaRPr lang="en-GB" sz="1900" dirty="0">
              <a:solidFill>
                <a:schemeClr val="bg1"/>
              </a:solidFill>
              <a:latin typeface="Arial"/>
              <a:ea typeface="Verdana"/>
              <a:cs typeface="Arial"/>
            </a:endParaRPr>
          </a:p>
          <a:p>
            <a:pPr marL="673100" lvl="1" eaLnBrk="1" fontAlgn="auto" hangingPunct="1">
              <a:spcBef>
                <a:spcPts val="0"/>
              </a:spcBef>
              <a:spcAft>
                <a:spcPts val="0"/>
              </a:spcAft>
              <a:defRPr/>
            </a:pPr>
            <a:r>
              <a:rPr lang="en-GB" sz="1900" dirty="0">
                <a:solidFill>
                  <a:schemeClr val="bg1"/>
                </a:solidFill>
                <a:latin typeface="Arial"/>
                <a:ea typeface="Verdana"/>
                <a:cs typeface="Arial"/>
              </a:rPr>
              <a:t>(See if you can find out which - you may be surprised!)</a:t>
            </a:r>
          </a:p>
          <a:p>
            <a:pPr marL="673100" lvl="1" eaLnBrk="1" fontAlgn="auto" hangingPunct="1">
              <a:spcBef>
                <a:spcPts val="0"/>
              </a:spcBef>
              <a:spcAft>
                <a:spcPts val="0"/>
              </a:spcAft>
              <a:defRPr/>
            </a:pPr>
            <a:endParaRPr lang="en-GB" sz="1900" dirty="0">
              <a:solidFill>
                <a:schemeClr val="bg1"/>
              </a:solidFill>
              <a:latin typeface="Arial"/>
              <a:ea typeface="Verdana"/>
              <a:cs typeface="Arial"/>
            </a:endParaRPr>
          </a:p>
          <a:p>
            <a:pPr marL="673100" lvl="1" eaLnBrk="1" fontAlgn="auto" hangingPunct="1">
              <a:spcBef>
                <a:spcPts val="0"/>
              </a:spcBef>
              <a:spcAft>
                <a:spcPts val="0"/>
              </a:spcAft>
              <a:defRPr/>
            </a:pPr>
            <a:r>
              <a:rPr lang="en-GB" sz="1900" dirty="0">
                <a:solidFill>
                  <a:schemeClr val="bg1"/>
                </a:solidFill>
                <a:latin typeface="Arial"/>
                <a:ea typeface="Verdana"/>
                <a:cs typeface="Arial"/>
              </a:rPr>
              <a:t>Let us pray that God will defend the oppressed, including those who defend the Amazon, and that we will stand beside them too.</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solidFill>
                  <a:srgbClr val="F1AE39"/>
                </a:solidFill>
                <a:latin typeface="Arial Rounded MT Bold"/>
                <a:ea typeface="Verdana"/>
                <a:cs typeface="Arial"/>
              </a:rPr>
              <a:t>Lord, help us to build a world where everyone has a voice and is listened to with respect.</a:t>
            </a:r>
          </a:p>
          <a:p>
            <a:pPr marL="673100" lvl="1">
              <a:spcBef>
                <a:spcPts val="0"/>
              </a:spcBef>
              <a:spcAft>
                <a:spcPts val="0"/>
              </a:spcAft>
              <a:defRPr/>
            </a:pPr>
            <a:r>
              <a:rPr lang="en-GB" sz="1900" dirty="0">
                <a:solidFill>
                  <a:srgbClr val="F1AE39"/>
                </a:solidFill>
                <a:latin typeface="Arial Rounded MT Bold"/>
                <a:ea typeface="Verdana"/>
                <a:cs typeface="Arial"/>
              </a:rPr>
              <a:t>Amen </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ectangle 2">
            <a:extLst>
              <a:ext uri="{FF2B5EF4-FFF2-40B4-BE49-F238E27FC236}">
                <a16:creationId xmlns:a16="http://schemas.microsoft.com/office/drawing/2014/main" id="{9173704E-33C5-43E9-AC4D-AC7D7AE1F470}"/>
              </a:ext>
            </a:extLst>
          </p:cNvPr>
          <p:cNvSpPr>
            <a:spLocks noChangeArrowheads="1"/>
          </p:cNvSpPr>
          <p:nvPr/>
        </p:nvSpPr>
        <p:spPr bwMode="auto">
          <a:xfrm>
            <a:off x="5861957" y="204788"/>
            <a:ext cx="60125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a:cs typeface="Arial"/>
              </a:rPr>
              <a:t>“…the Almighty has done great things for me, and holy is his name."</a:t>
            </a:r>
            <a:endParaRPr lang="en-GB" altLang="en-US" sz="2000" i="1">
              <a:solidFill>
                <a:schemeClr val="bg1"/>
              </a:solidFill>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a:cs typeface="Arial"/>
              </a:rPr>
              <a:t>Luke 1:49</a:t>
            </a:r>
          </a:p>
        </p:txBody>
      </p:sp>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900" dirty="0">
                <a:solidFill>
                  <a:schemeClr val="bg1"/>
                </a:solidFill>
                <a:latin typeface="Arial" panose="020B0604020202020204" pitchFamily="34" charset="0"/>
              </a:rPr>
              <a:t>Plant an apple seed or an acorn in a pot on your windowsill and care for it.</a:t>
            </a:r>
          </a:p>
        </p:txBody>
      </p:sp>
      <p:sp>
        <p:nvSpPr>
          <p:cNvPr id="12" name="Action Button: Home 5">
            <a:hlinkClick r:id="rId4" action="ppaction://hlinksldjump" highlightClick="1"/>
            <a:extLst>
              <a:ext uri="{FF2B5EF4-FFF2-40B4-BE49-F238E27FC236}">
                <a16:creationId xmlns:a16="http://schemas.microsoft.com/office/drawing/2014/main" id="{089E8BBC-7F19-4813-93F4-F905245C6A61}"/>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Picture 7" descr="A new sapling.">
            <a:extLst>
              <a:ext uri="{FF2B5EF4-FFF2-40B4-BE49-F238E27FC236}">
                <a16:creationId xmlns:a16="http://schemas.microsoft.com/office/drawing/2014/main" id="{93D67F08-5081-4297-BAAF-F8C793AAF9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5412" y="3000054"/>
            <a:ext cx="4567975" cy="3045317"/>
          </a:xfrm>
          <a:prstGeom prst="rect">
            <a:avLst/>
          </a:prstGeom>
          <a:ln w="28575">
            <a:solidFill>
              <a:schemeClr val="bg1"/>
            </a:solidFill>
            <a:prstDash val="sysDot"/>
          </a:ln>
        </p:spPr>
      </p:pic>
    </p:spTree>
    <p:extLst>
      <p:ext uri="{BB962C8B-B14F-4D97-AF65-F5344CB8AC3E}">
        <p14:creationId xmlns:p14="http://schemas.microsoft.com/office/powerpoint/2010/main" val="347070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915DDC-BA21-49B3-B064-B049CEB0A0AB}"/>
              </a:ext>
            </a:extLst>
          </p:cNvPr>
          <p:cNvSpPr>
            <a:spLocks noChangeArrowheads="1"/>
          </p:cNvSpPr>
          <p:nvPr/>
        </p:nvSpPr>
        <p:spPr bwMode="auto">
          <a:xfrm>
            <a:off x="-228600" y="972718"/>
            <a:ext cx="4813300" cy="5678507"/>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47700" lvl="1" eaLnBrk="1" fontAlgn="auto" hangingPunct="1">
              <a:spcBef>
                <a:spcPts val="0"/>
              </a:spcBef>
              <a:spcAft>
                <a:spcPts val="0"/>
              </a:spcAft>
              <a:defRPr/>
            </a:pPr>
            <a:r>
              <a:rPr lang="en-GB" sz="2800" b="1" dirty="0">
                <a:solidFill>
                  <a:srgbClr val="7C61A7"/>
                </a:solidFill>
                <a:latin typeface="Arial Rounded MT Bold"/>
                <a:ea typeface="Verdana"/>
                <a:cs typeface="Verdana" charset="0"/>
              </a:rPr>
              <a:t>Planting new trees</a:t>
            </a:r>
            <a:endParaRPr lang="en-GB" sz="2800" b="1">
              <a:solidFill>
                <a:srgbClr val="7C61A7"/>
              </a:solidFill>
              <a:latin typeface="Arial Rounded MT Bold" panose="020F0704030504030204" pitchFamily="34" charset="0"/>
              <a:ea typeface="Verdana" charset="0"/>
              <a:cs typeface="Verdana" charset="0"/>
            </a:endParaRPr>
          </a:p>
          <a:p>
            <a:pPr marL="647700" lvl="1" eaLnBrk="1" fontAlgn="auto" hangingPunct="1">
              <a:spcBef>
                <a:spcPts val="0"/>
              </a:spcBef>
              <a:spcAft>
                <a:spcPts val="0"/>
              </a:spcAft>
              <a:defRPr/>
            </a:pPr>
            <a:endParaRPr lang="en-GB" sz="800">
              <a:latin typeface="Verdana" charset="0"/>
              <a:ea typeface="Verdana" charset="0"/>
              <a:cs typeface="Verdana" charset="0"/>
            </a:endParaRPr>
          </a:p>
          <a:p>
            <a:pPr marL="647700" lvl="1" eaLnBrk="1" fontAlgn="auto" hangingPunct="1">
              <a:spcBef>
                <a:spcPts val="0"/>
              </a:spcBef>
              <a:spcAft>
                <a:spcPts val="0"/>
              </a:spcAft>
              <a:defRPr/>
            </a:pPr>
            <a:endParaRPr lang="en-GB" sz="800">
              <a:ea typeface="Verdana" charset="0"/>
            </a:endParaRPr>
          </a:p>
          <a:p>
            <a:pPr marL="647700" lvl="1" eaLnBrk="1" fontAlgn="auto" hangingPunct="1">
              <a:spcBef>
                <a:spcPts val="0"/>
              </a:spcBef>
              <a:spcAft>
                <a:spcPts val="0"/>
              </a:spcAft>
              <a:defRPr/>
            </a:pPr>
            <a:r>
              <a:rPr lang="en-GB" sz="1900">
                <a:solidFill>
                  <a:schemeClr val="bg1"/>
                </a:solidFill>
                <a:latin typeface="Arial"/>
                <a:ea typeface="Verdana"/>
                <a:cs typeface="Arial"/>
              </a:rPr>
              <a:t>In Bangladesh, </a:t>
            </a:r>
            <a:r>
              <a:rPr lang="en-GB" sz="1900" dirty="0">
                <a:solidFill>
                  <a:schemeClr val="bg1"/>
                </a:solidFill>
                <a:latin typeface="Arial"/>
                <a:ea typeface="Verdana"/>
                <a:cs typeface="Arial"/>
              </a:rPr>
              <a:t>Suchandra</a:t>
            </a:r>
            <a:r>
              <a:rPr lang="en-GB" sz="1900">
                <a:solidFill>
                  <a:schemeClr val="bg1"/>
                </a:solidFill>
                <a:latin typeface="Arial"/>
                <a:ea typeface="Verdana"/>
                <a:cs typeface="Arial"/>
              </a:rPr>
              <a:t> catches and sells crabs for income but it’s not enough to look after his family. They are still paying off loans from rebuilding their home after a cyclone in 2013.</a:t>
            </a:r>
          </a:p>
          <a:p>
            <a:pPr marL="647700" lvl="1" eaLnBrk="1" fontAlgn="auto" hangingPunct="1">
              <a:spcBef>
                <a:spcPts val="0"/>
              </a:spcBef>
              <a:spcAft>
                <a:spcPts val="0"/>
              </a:spcAft>
              <a:defRPr/>
            </a:pPr>
            <a:endParaRPr lang="en-GB" sz="1900">
              <a:solidFill>
                <a:schemeClr val="bg1"/>
              </a:solidFill>
              <a:latin typeface="Arial"/>
              <a:ea typeface="Verdana"/>
              <a:cs typeface="Arial"/>
            </a:endParaRPr>
          </a:p>
          <a:p>
            <a:pPr marL="647700" lvl="1" eaLnBrk="1" fontAlgn="auto" hangingPunct="1">
              <a:spcBef>
                <a:spcPts val="0"/>
              </a:spcBef>
              <a:spcAft>
                <a:spcPts val="0"/>
              </a:spcAft>
              <a:defRPr/>
            </a:pPr>
            <a:r>
              <a:rPr lang="en-GB" sz="1900">
                <a:solidFill>
                  <a:schemeClr val="bg1"/>
                </a:solidFill>
                <a:latin typeface="Arial"/>
                <a:ea typeface="Verdana"/>
                <a:cs typeface="Arial"/>
              </a:rPr>
              <a:t>Here </a:t>
            </a:r>
            <a:r>
              <a:rPr lang="en-GB" sz="1900" dirty="0">
                <a:solidFill>
                  <a:schemeClr val="bg1"/>
                </a:solidFill>
                <a:latin typeface="Arial"/>
                <a:ea typeface="Verdana"/>
                <a:cs typeface="Arial"/>
              </a:rPr>
              <a:t>Suchandra</a:t>
            </a:r>
            <a:r>
              <a:rPr lang="en-GB" sz="1900">
                <a:solidFill>
                  <a:schemeClr val="bg1"/>
                </a:solidFill>
                <a:latin typeface="Arial"/>
                <a:ea typeface="Verdana"/>
                <a:cs typeface="Arial"/>
              </a:rPr>
              <a:t> and his son, </a:t>
            </a:r>
            <a:r>
              <a:rPr lang="en-GB" sz="1900" err="1">
                <a:solidFill>
                  <a:schemeClr val="bg1"/>
                </a:solidFill>
                <a:latin typeface="Arial"/>
                <a:ea typeface="Verdana"/>
                <a:cs typeface="Arial"/>
              </a:rPr>
              <a:t>Shoyon</a:t>
            </a:r>
            <a:r>
              <a:rPr lang="en-GB" sz="1900">
                <a:solidFill>
                  <a:schemeClr val="bg1"/>
                </a:solidFill>
                <a:latin typeface="Arial"/>
                <a:ea typeface="Verdana"/>
                <a:cs typeface="Arial"/>
              </a:rPr>
              <a:t>, are caring for tree saplings grown from seeds provided at a Caritas Bangladesh seed fair.</a:t>
            </a:r>
          </a:p>
          <a:p>
            <a:pPr marL="647700" lvl="1" eaLnBrk="1" fontAlgn="auto" hangingPunct="1">
              <a:spcBef>
                <a:spcPts val="0"/>
              </a:spcBef>
              <a:spcAft>
                <a:spcPts val="0"/>
              </a:spcAft>
              <a:defRPr/>
            </a:pPr>
            <a:endParaRPr lang="en-GB" sz="1900">
              <a:solidFill>
                <a:schemeClr val="bg1"/>
              </a:solidFill>
              <a:latin typeface="Arial"/>
              <a:ea typeface="Verdana"/>
              <a:cs typeface="Arial"/>
            </a:endParaRPr>
          </a:p>
          <a:p>
            <a:pPr marL="647700" lvl="1" eaLnBrk="1" fontAlgn="auto" hangingPunct="1">
              <a:spcBef>
                <a:spcPts val="0"/>
              </a:spcBef>
              <a:spcAft>
                <a:spcPts val="0"/>
              </a:spcAft>
              <a:defRPr/>
            </a:pPr>
            <a:r>
              <a:rPr lang="en-GB" sz="1900">
                <a:solidFill>
                  <a:schemeClr val="bg1"/>
                </a:solidFill>
                <a:latin typeface="Arial"/>
                <a:ea typeface="Verdana"/>
                <a:cs typeface="Arial"/>
              </a:rPr>
              <a:t>Since 2019, we have been supporting </a:t>
            </a:r>
            <a:r>
              <a:rPr lang="en-GB" sz="1900" dirty="0">
                <a:solidFill>
                  <a:schemeClr val="bg1"/>
                </a:solidFill>
                <a:latin typeface="Arial"/>
                <a:ea typeface="Verdana"/>
                <a:cs typeface="Arial"/>
              </a:rPr>
              <a:t>Suchandra's</a:t>
            </a:r>
            <a:r>
              <a:rPr lang="en-GB" sz="1900">
                <a:solidFill>
                  <a:schemeClr val="bg1"/>
                </a:solidFill>
                <a:latin typeface="Arial"/>
                <a:ea typeface="Verdana"/>
                <a:cs typeface="Arial"/>
              </a:rPr>
              <a:t> family and neighbours to plant crops that will grow even in the changing climate.</a:t>
            </a:r>
          </a:p>
        </p:txBody>
      </p:sp>
      <p:sp>
        <p:nvSpPr>
          <p:cNvPr id="61443" name="TextBox 3">
            <a:extLst>
              <a:ext uri="{FF2B5EF4-FFF2-40B4-BE49-F238E27FC236}">
                <a16:creationId xmlns:a16="http://schemas.microsoft.com/office/drawing/2014/main" id="{3E756192-8C23-4692-BA2E-56669809046F}"/>
              </a:ext>
            </a:extLst>
          </p:cNvPr>
          <p:cNvSpPr>
            <a:spLocks noChangeArrowheads="1"/>
          </p:cNvSpPr>
          <p:nvPr/>
        </p:nvSpPr>
        <p:spPr bwMode="auto">
          <a:xfrm>
            <a:off x="-228600" y="-328613"/>
            <a:ext cx="481330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Thursday 23 December</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2"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GB" altLang="en-US" sz="2000" i="1">
                <a:solidFill>
                  <a:schemeClr val="bg1"/>
                </a:solidFill>
                <a:latin typeface="Arial Rounded MT Bold"/>
                <a:cs typeface="Arial"/>
              </a:rPr>
              <a:t>“‘What, then, will this child be?’ </a:t>
            </a:r>
            <a:endParaRPr lang="en-US">
              <a:solidFill>
                <a:schemeClr val="bg1"/>
              </a:solidFill>
            </a:endParaRPr>
          </a:p>
          <a:p>
            <a:pPr algn="r" eaLnBrk="1" hangingPunct="1">
              <a:spcBef>
                <a:spcPct val="0"/>
              </a:spcBef>
              <a:buFontTx/>
              <a:buNone/>
            </a:pPr>
            <a:r>
              <a:rPr lang="en-GB" altLang="en-US" sz="2000" i="1">
                <a:solidFill>
                  <a:schemeClr val="bg1"/>
                </a:solidFill>
                <a:latin typeface="Arial Rounded MT Bold" panose="020F0704030504030204" pitchFamily="34" charset="0"/>
              </a:rPr>
              <a:t>For surely the hand of the Lord was with him.”  </a:t>
            </a:r>
          </a:p>
          <a:p>
            <a:pPr algn="r" eaLnBrk="1" hangingPunct="1">
              <a:spcBef>
                <a:spcPct val="0"/>
              </a:spcBef>
              <a:buFontTx/>
              <a:buNone/>
            </a:pPr>
            <a:r>
              <a:rPr lang="en-GB" altLang="en-US" sz="1600">
                <a:solidFill>
                  <a:schemeClr val="bg1"/>
                </a:solidFill>
                <a:latin typeface="Arial Rounded MT Bold" panose="020F0704030504030204" pitchFamily="34" charset="0"/>
              </a:rPr>
              <a:t>Luke 1:66</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16550"/>
          <a:stretch/>
        </p:blipFill>
        <p:spPr>
          <a:xfrm>
            <a:off x="4959349" y="2709949"/>
            <a:ext cx="3997879" cy="3192490"/>
          </a:xfrm>
          <a:prstGeom prst="rect">
            <a:avLst/>
          </a:prstGeom>
          <a:ln w="28575">
            <a:solidFill>
              <a:schemeClr val="bg1"/>
            </a:solidFill>
            <a:prstDash val="sysDot"/>
          </a:ln>
        </p:spPr>
      </p:pic>
      <p:sp>
        <p:nvSpPr>
          <p:cNvPr id="10" name="Right Arrow 9">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D3A77D4F-3C25-479D-9C1E-782B276C39C4}"/>
              </a:ext>
            </a:extLst>
          </p:cNvPr>
          <p:cNvSpPr>
            <a:spLocks noChangeArrowheads="1"/>
          </p:cNvSpPr>
          <p:nvPr/>
        </p:nvSpPr>
        <p:spPr bwMode="auto">
          <a:xfrm>
            <a:off x="-181769" y="-279401"/>
            <a:ext cx="4867275" cy="6321653"/>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a:latin typeface="Verdana" pitchFamily="34" charset="0"/>
              <a:cs typeface="+mn-cs"/>
            </a:endParaRPr>
          </a:p>
          <a:p>
            <a:pPr marL="760095" lvl="1" indent="1270" eaLnBrk="1" fontAlgn="auto" hangingPunct="1">
              <a:spcBef>
                <a:spcPts val="0"/>
              </a:spcBef>
              <a:spcAft>
                <a:spcPts val="0"/>
              </a:spcAft>
              <a:defRPr/>
            </a:pPr>
            <a:endParaRPr lang="en-GB">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They may be small now, but </a:t>
            </a:r>
            <a:r>
              <a:rPr lang="en-GB" sz="1900" err="1">
                <a:solidFill>
                  <a:schemeClr val="bg1"/>
                </a:solidFill>
                <a:latin typeface="Arial"/>
                <a:ea typeface="Verdana"/>
                <a:cs typeface="Arial"/>
              </a:rPr>
              <a:t>Suchandra’s</a:t>
            </a:r>
            <a:r>
              <a:rPr lang="en-GB" sz="1900">
                <a:solidFill>
                  <a:schemeClr val="bg1"/>
                </a:solidFill>
                <a:latin typeface="Arial"/>
                <a:ea typeface="Verdana"/>
                <a:cs typeface="Arial"/>
              </a:rPr>
              <a:t> saplings will become trees producing fruit for eating and selling. </a:t>
            </a:r>
          </a:p>
          <a:p>
            <a:pPr marL="673100" lvl="1" eaLnBrk="1" fontAlgn="auto" hangingPunct="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In today's reading, people talk about what John the Baptist might become. They can see that the Lord is with him and know this means he will be amazing.</a:t>
            </a:r>
          </a:p>
          <a:p>
            <a:pPr marL="673100" lvl="1">
              <a:spcBef>
                <a:spcPts val="0"/>
              </a:spcBef>
              <a:spcAft>
                <a:spcPts val="0"/>
              </a:spcAft>
              <a:defRPr/>
            </a:pPr>
            <a:endParaRPr lang="en-GB" sz="1900">
              <a:solidFill>
                <a:schemeClr val="bg1"/>
              </a:solidFill>
              <a:latin typeface="Arial"/>
              <a:ea typeface="Verdana"/>
              <a:cs typeface="Arial"/>
            </a:endParaRPr>
          </a:p>
          <a:p>
            <a:pPr marL="673100" lvl="1">
              <a:spcBef>
                <a:spcPts val="0"/>
              </a:spcBef>
              <a:spcAft>
                <a:spcPts val="0"/>
              </a:spcAft>
              <a:defRPr/>
            </a:pPr>
            <a:r>
              <a:rPr lang="en-GB" sz="1900">
                <a:solidFill>
                  <a:schemeClr val="bg1"/>
                </a:solidFill>
                <a:latin typeface="Arial"/>
                <a:ea typeface="Verdana"/>
                <a:cs typeface="Arial"/>
              </a:rPr>
              <a:t>And the Lord is with you too! With God's help, we can all be amazing.</a:t>
            </a:r>
            <a:endParaRPr lang="en-GB" sz="1900">
              <a:solidFill>
                <a:schemeClr val="bg1"/>
              </a:solidFill>
              <a:ea typeface="Verdana"/>
            </a:endParaRPr>
          </a:p>
          <a:p>
            <a:pPr marL="673100" lvl="1">
              <a:spcBef>
                <a:spcPts val="0"/>
              </a:spcBef>
              <a:spcAft>
                <a:spcPts val="0"/>
              </a:spcAft>
              <a:defRPr/>
            </a:pPr>
            <a:endParaRPr lang="en-GB" sz="1900">
              <a:latin typeface="Arial"/>
              <a:ea typeface="Verdana"/>
              <a:cs typeface="Arial"/>
            </a:endParaRPr>
          </a:p>
          <a:p>
            <a:pPr marL="673100" lvl="1" indent="1270" fontAlgn="auto">
              <a:spcBef>
                <a:spcPts val="0"/>
              </a:spcBef>
              <a:spcAft>
                <a:spcPts val="0"/>
              </a:spcAft>
              <a:defRPr/>
            </a:pPr>
            <a:r>
              <a:rPr lang="en-GB" sz="1900">
                <a:solidFill>
                  <a:srgbClr val="F1AE39"/>
                </a:solidFill>
                <a:latin typeface="Arial Rounded MT Bold"/>
                <a:cs typeface="Arial"/>
              </a:rPr>
              <a:t>Lord, let your hand be with me to shape me into the best person I can be. Do amazing things through me.</a:t>
            </a:r>
          </a:p>
          <a:p>
            <a:pPr marL="673100" lvl="1" indent="1270">
              <a:spcBef>
                <a:spcPts val="0"/>
              </a:spcBef>
              <a:spcAft>
                <a:spcPts val="0"/>
              </a:spcAft>
              <a:defRPr/>
            </a:pPr>
            <a:r>
              <a:rPr lang="en-GB" sz="1900">
                <a:solidFill>
                  <a:srgbClr val="F1AE39"/>
                </a:solidFill>
                <a:latin typeface="Arial Rounded MT Bold"/>
                <a:cs typeface="Arial"/>
              </a:rPr>
              <a:t>Amen.</a:t>
            </a: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6"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GB" altLang="en-US" sz="2000" i="1">
                <a:solidFill>
                  <a:schemeClr val="bg1"/>
                </a:solidFill>
                <a:latin typeface="Arial Rounded MT Bold"/>
                <a:cs typeface="Arial"/>
              </a:rPr>
              <a:t>“‘What, then, will this child be?’ </a:t>
            </a:r>
            <a:endParaRPr lang="en-US">
              <a:solidFill>
                <a:schemeClr val="bg1"/>
              </a:solidFill>
            </a:endParaRPr>
          </a:p>
          <a:p>
            <a:pPr algn="r" eaLnBrk="1" hangingPunct="1">
              <a:spcBef>
                <a:spcPct val="0"/>
              </a:spcBef>
              <a:buFontTx/>
              <a:buNone/>
            </a:pPr>
            <a:r>
              <a:rPr lang="en-GB" altLang="en-US" sz="2000" i="1">
                <a:solidFill>
                  <a:schemeClr val="bg1"/>
                </a:solidFill>
                <a:latin typeface="Arial Rounded MT Bold" panose="020F0704030504030204" pitchFamily="34" charset="0"/>
              </a:rPr>
              <a:t>For surely the hand of the Lord was with him.”  </a:t>
            </a:r>
          </a:p>
          <a:p>
            <a:pPr algn="r" eaLnBrk="1" hangingPunct="1">
              <a:spcBef>
                <a:spcPct val="0"/>
              </a:spcBef>
              <a:buFontTx/>
              <a:buNone/>
            </a:pPr>
            <a:r>
              <a:rPr lang="en-GB" altLang="en-US" sz="1600">
                <a:solidFill>
                  <a:schemeClr val="bg1"/>
                </a:solidFill>
                <a:latin typeface="Arial Rounded MT Bold" panose="020F0704030504030204" pitchFamily="34" charset="0"/>
              </a:rPr>
              <a:t>Luke 1:66</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16550"/>
          <a:stretch/>
        </p:blipFill>
        <p:spPr>
          <a:xfrm>
            <a:off x="4959349" y="2709949"/>
            <a:ext cx="3997879" cy="3192490"/>
          </a:xfrm>
          <a:prstGeom prst="rect">
            <a:avLst/>
          </a:prstGeom>
          <a:ln w="28575">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dirty="0">
                <a:solidFill>
                  <a:schemeClr val="bg1"/>
                </a:solidFill>
                <a:latin typeface="Arial" panose="020B0604020202020204" pitchFamily="34" charset="0"/>
              </a:rPr>
              <a:t>Find out about volunteering in your local community or </a:t>
            </a:r>
            <a:r>
              <a:rPr lang="en-GB" altLang="en-US" sz="1900" dirty="0">
                <a:solidFill>
                  <a:schemeClr val="bg1"/>
                </a:solidFill>
                <a:latin typeface="Arial" panose="020B0604020202020204" pitchFamily="34" charset="0"/>
                <a:hlinkClick r:id="rId5"/>
              </a:rPr>
              <a:t>with CAFOD</a:t>
            </a:r>
            <a:r>
              <a:rPr lang="en-GB" altLang="en-US" sz="1900" dirty="0">
                <a:solidFill>
                  <a:schemeClr val="bg1"/>
                </a:solidFill>
                <a:latin typeface="Arial" panose="020B0604020202020204" pitchFamily="34" charset="0"/>
              </a:rPr>
              <a:t>.</a:t>
            </a:r>
          </a:p>
        </p:txBody>
      </p:sp>
      <p:sp>
        <p:nvSpPr>
          <p:cNvPr id="11" name="Action Button: Home 5">
            <a:hlinkClick r:id="rId6" action="ppaction://hlinksldjump" highlightClick="1"/>
            <a:extLst>
              <a:ext uri="{FF2B5EF4-FFF2-40B4-BE49-F238E27FC236}">
                <a16:creationId xmlns:a16="http://schemas.microsoft.com/office/drawing/2014/main" id="{A89F2D70-5162-4F20-862D-16668526F64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Box 3">
            <a:extLst>
              <a:ext uri="{FF2B5EF4-FFF2-40B4-BE49-F238E27FC236}">
                <a16:creationId xmlns:a16="http://schemas.microsoft.com/office/drawing/2014/main" id="{3E756192-8C23-4692-BA2E-56669809046F}"/>
              </a:ext>
            </a:extLst>
          </p:cNvPr>
          <p:cNvSpPr>
            <a:spLocks noChangeArrowheads="1"/>
          </p:cNvSpPr>
          <p:nvPr/>
        </p:nvSpPr>
        <p:spPr bwMode="auto">
          <a:xfrm>
            <a:off x="-228600" y="-328613"/>
            <a:ext cx="4813300" cy="1362075"/>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Friday 24 December</a:t>
            </a:r>
          </a:p>
          <a:p>
            <a:pPr algn="r">
              <a:spcBef>
                <a:spcPct val="0"/>
              </a:spcBef>
              <a:buFontTx/>
              <a:buNone/>
            </a:pPr>
            <a:r>
              <a:rPr lang="en-GB" sz="1900" i="1">
                <a:solidFill>
                  <a:schemeClr val="bg1"/>
                </a:solidFill>
                <a:latin typeface="Arial Rounded MT Bold"/>
                <a:cs typeface="Arial"/>
              </a:rPr>
              <a:t>Christmas Eve</a:t>
            </a:r>
            <a:endParaRPr lang="en-GB">
              <a:solidFill>
                <a:schemeClr val="bg1"/>
              </a:solidFill>
            </a:endParaRPr>
          </a:p>
        </p:txBody>
      </p:sp>
      <p:sp>
        <p:nvSpPr>
          <p:cNvPr id="61444"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dawn from on high shall break upon us,</a:t>
            </a:r>
          </a:p>
          <a:p>
            <a:pPr algn="r" eaLnBrk="1" hangingPunct="1">
              <a:spcBef>
                <a:spcPct val="0"/>
              </a:spcBef>
              <a:buFontTx/>
              <a:buNone/>
            </a:pPr>
            <a:r>
              <a:rPr lang="en-GB" altLang="en-US" sz="2000" i="1">
                <a:solidFill>
                  <a:schemeClr val="bg1"/>
                </a:solidFill>
                <a:latin typeface="Arial Rounded MT Bold" panose="020F0704030504030204" pitchFamily="34" charset="0"/>
              </a:rPr>
              <a:t>to shine on those who dwell in darkness…”</a:t>
            </a:r>
          </a:p>
          <a:p>
            <a:pPr algn="r" eaLnBrk="1" hangingPunct="1">
              <a:spcBef>
                <a:spcPct val="0"/>
              </a:spcBef>
              <a:buFontTx/>
              <a:buNone/>
            </a:pPr>
            <a:r>
              <a:rPr lang="en-GB" altLang="en-US" sz="1600">
                <a:solidFill>
                  <a:schemeClr val="bg1"/>
                </a:solidFill>
                <a:latin typeface="Arial Rounded MT Bold" panose="020F0704030504030204" pitchFamily="34" charset="0"/>
              </a:rPr>
              <a:t>Luke 1:78-79</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5" name="Rectangle 4">
            <a:extLst>
              <a:ext uri="{FF2B5EF4-FFF2-40B4-BE49-F238E27FC236}">
                <a16:creationId xmlns:a16="http://schemas.microsoft.com/office/drawing/2014/main" id="{4E915DDC-BA21-49B3-B064-B049CEB0A0AB}"/>
              </a:ext>
            </a:extLst>
          </p:cNvPr>
          <p:cNvSpPr>
            <a:spLocks noChangeArrowheads="1"/>
          </p:cNvSpPr>
          <p:nvPr/>
        </p:nvSpPr>
        <p:spPr bwMode="auto">
          <a:xfrm>
            <a:off x="-272688" y="1348286"/>
            <a:ext cx="4813300" cy="5615761"/>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Waiting in hope</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charset="0"/>
              </a:rPr>
              <a:t>In parts of the Amazon, with the climate crisis making summers hotter and drier, fires happen more often. Intense and prolonged droughts can produce “hot spots” and, without proper management, forest fires can easily spread.</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Volunteer indigenous firefighters monitor hot spots, manage the land and put out fires before they spread. Funding from CAFOD provides access to the tools they need to help with this land management. </a:t>
            </a:r>
          </a:p>
          <a:p>
            <a:pPr marL="673100" lvl="1" eaLnBrk="1" fontAlgn="auto" hangingPunct="1">
              <a:spcBef>
                <a:spcPts val="0"/>
              </a:spcBef>
              <a:spcAft>
                <a:spcPts val="0"/>
              </a:spcAft>
              <a:defRPr/>
            </a:pPr>
            <a:endParaRPr lang="en-GB" sz="1900">
              <a:ea typeface="Verdana" charset="0"/>
            </a:endParaRPr>
          </a:p>
          <a:p>
            <a:pPr marL="673100" lvl="1" eaLnBrk="1" fontAlgn="auto" hangingPunct="1">
              <a:spcBef>
                <a:spcPts val="0"/>
              </a:spcBef>
              <a:spcAft>
                <a:spcPts val="0"/>
              </a:spcAft>
              <a:defRPr/>
            </a:pPr>
            <a:endParaRPr lang="en-GB" sz="1200">
              <a:ea typeface="Verdana" charset="0"/>
            </a:endParaRPr>
          </a:p>
        </p:txBody>
      </p:sp>
      <p:pic>
        <p:nvPicPr>
          <p:cNvPr id="9" name="Picture 4" descr="Fight fires in the Amaz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1811699"/>
            <a:ext cx="4118148" cy="4118148"/>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917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900">
                <a:solidFill>
                  <a:schemeClr val="bg1"/>
                </a:solidFill>
                <a:latin typeface="Arial" panose="020B0604020202020204" pitchFamily="34" charset="0"/>
              </a:rPr>
              <a:t>Find out about our new World Gift, </a:t>
            </a:r>
            <a:r>
              <a:rPr lang="en-GB" altLang="en-US" sz="1900">
                <a:solidFill>
                  <a:schemeClr val="bg1"/>
                </a:solidFill>
                <a:latin typeface="Arial" panose="020B0604020202020204" pitchFamily="34" charset="0"/>
                <a:hlinkClick r:id="rId3"/>
              </a:rPr>
              <a:t>Fight fires in the Amazon</a:t>
            </a:r>
            <a:r>
              <a:rPr lang="en-GB" altLang="en-US" sz="1900">
                <a:solidFill>
                  <a:schemeClr val="bg1"/>
                </a:solidFill>
                <a:latin typeface="Arial" panose="020B0604020202020204" pitchFamily="34" charset="0"/>
              </a:rPr>
              <a:t>.</a:t>
            </a:r>
          </a:p>
        </p:txBody>
      </p:sp>
      <p:sp>
        <p:nvSpPr>
          <p:cNvPr id="3" name="TextBox 3">
            <a:extLst>
              <a:ext uri="{FF2B5EF4-FFF2-40B4-BE49-F238E27FC236}">
                <a16:creationId xmlns:a16="http://schemas.microsoft.com/office/drawing/2014/main" id="{D3A77D4F-3C25-479D-9C1E-782B276C39C4}"/>
              </a:ext>
            </a:extLst>
          </p:cNvPr>
          <p:cNvSpPr>
            <a:spLocks noChangeArrowheads="1"/>
          </p:cNvSpPr>
          <p:nvPr/>
        </p:nvSpPr>
        <p:spPr bwMode="auto">
          <a:xfrm>
            <a:off x="-288925" y="-350838"/>
            <a:ext cx="4867275" cy="6023610"/>
          </a:xfrm>
          <a:prstGeom prst="roundRect">
            <a:avLst>
              <a:gd name="adj" fmla="val 4810"/>
            </a:avLst>
          </a:prstGeom>
          <a:noFill/>
          <a:ln w="28575" cap="rnd">
            <a:noFill/>
            <a:prstDash val="sysDot"/>
            <a:round/>
            <a:headEnd/>
            <a:tailEnd/>
          </a:ln>
        </p:spPr>
        <p:txBody>
          <a:bodyPr>
            <a:spAutoFit/>
          </a:bodyPr>
          <a:lstStyle/>
          <a:p>
            <a:pPr eaLnBrk="1" fontAlgn="auto" hangingPunct="1">
              <a:spcBef>
                <a:spcPts val="0"/>
              </a:spcBef>
              <a:spcAft>
                <a:spcPts val="0"/>
              </a:spcAft>
              <a:defRPr/>
            </a:pPr>
            <a:endParaRPr lang="en-GB">
              <a:latin typeface="Verdana" pitchFamily="34" charset="0"/>
              <a:cs typeface="+mn-cs"/>
            </a:endParaRPr>
          </a:p>
          <a:p>
            <a:pPr marL="760413" lvl="1" indent="1588" eaLnBrk="1" fontAlgn="auto" hangingPunct="1">
              <a:spcBef>
                <a:spcPts val="0"/>
              </a:spcBef>
              <a:spcAft>
                <a:spcPts val="0"/>
              </a:spcAft>
              <a:defRPr/>
            </a:pPr>
            <a:endParaRPr lang="en-GB">
              <a:latin typeface="Verdana" pitchFamily="34" charset="0"/>
              <a:cs typeface="+mn-cs"/>
            </a:endParaRPr>
          </a:p>
          <a:p>
            <a:pPr marL="673100" lvl="1" eaLnBrk="1" fontAlgn="auto" hangingPunct="1">
              <a:spcBef>
                <a:spcPts val="0"/>
              </a:spcBef>
              <a:spcAft>
                <a:spcPts val="0"/>
              </a:spcAft>
              <a:defRPr/>
            </a:pPr>
            <a:r>
              <a:rPr lang="en-GB" sz="1900">
                <a:solidFill>
                  <a:schemeClr val="bg1"/>
                </a:solidFill>
                <a:ea typeface="Verdana" charset="0"/>
              </a:rPr>
              <a:t>Our Christmas Eve reading reminds us that “the dawn from on high”- Jesus, Light of the World - was coming to be with us.</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Jesus’ birth in a stable is a powerful sign that God chose to share in our lives – the problems as well as the joys.</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How will I let his light shine on and through me?</a:t>
            </a:r>
          </a:p>
          <a:p>
            <a:pPr marL="673100" lvl="1" eaLnBrk="1" fontAlgn="auto" hangingPunct="1">
              <a:spcBef>
                <a:spcPts val="0"/>
              </a:spcBef>
              <a:spcAft>
                <a:spcPts val="0"/>
              </a:spcAft>
              <a:defRPr/>
            </a:pPr>
            <a:endParaRPr lang="en-GB" sz="1900"/>
          </a:p>
          <a:p>
            <a:pPr marL="673200" lvl="1" indent="1588" fontAlgn="auto">
              <a:spcBef>
                <a:spcPts val="0"/>
              </a:spcBef>
              <a:spcAft>
                <a:spcPts val="0"/>
              </a:spcAft>
              <a:defRPr/>
            </a:pPr>
            <a:r>
              <a:rPr lang="en-GB" sz="1900">
                <a:solidFill>
                  <a:srgbClr val="F1AE39"/>
                </a:solidFill>
                <a:latin typeface="Arial Rounded MT Bold" panose="020F0704030504030204" pitchFamily="34" charset="0"/>
              </a:rPr>
              <a:t>Lord, thank you for communities that work together to address problems. Help me to build up my local community to do the same. Amen.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6"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dawn from on high shall break upon us,</a:t>
            </a:r>
          </a:p>
          <a:p>
            <a:pPr algn="r" eaLnBrk="1" hangingPunct="1">
              <a:spcBef>
                <a:spcPct val="0"/>
              </a:spcBef>
              <a:buFontTx/>
              <a:buNone/>
            </a:pPr>
            <a:r>
              <a:rPr lang="en-GB" altLang="en-US" sz="2000" i="1">
                <a:solidFill>
                  <a:schemeClr val="bg1"/>
                </a:solidFill>
                <a:latin typeface="Arial Rounded MT Bold" panose="020F0704030504030204" pitchFamily="34" charset="0"/>
              </a:rPr>
              <a:t>to shine on those who dwell in darkness…”</a:t>
            </a:r>
          </a:p>
          <a:p>
            <a:pPr algn="r" eaLnBrk="1" hangingPunct="1">
              <a:spcBef>
                <a:spcPct val="0"/>
              </a:spcBef>
              <a:buFontTx/>
              <a:buNone/>
            </a:pPr>
            <a:r>
              <a:rPr lang="en-GB" altLang="en-US" sz="1600">
                <a:solidFill>
                  <a:schemeClr val="bg1"/>
                </a:solidFill>
                <a:latin typeface="Arial Rounded MT Bold" panose="020F0704030504030204" pitchFamily="34" charset="0"/>
              </a:rPr>
              <a:t>Luke 1:78-79</a:t>
            </a:r>
          </a:p>
        </p:txBody>
      </p:sp>
      <p:pic>
        <p:nvPicPr>
          <p:cNvPr id="7" name="Picture 4" descr="Fight fires in the Amaz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350" y="1811699"/>
            <a:ext cx="4118148" cy="4118148"/>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pic>
        <p:nvPicPr>
          <p:cNvPr id="8194" name="Picture 2" descr="Fight fires in the Amaz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4533" y="1811699"/>
            <a:ext cx="1537730" cy="1537730"/>
          </a:xfrm>
          <a:prstGeom prst="rect">
            <a:avLst/>
          </a:prstGeom>
          <a:noFill/>
          <a:extLst>
            <a:ext uri="{909E8E84-426E-40DD-AFC4-6F175D3DCCD1}">
              <a14:hiddenFill xmlns:a14="http://schemas.microsoft.com/office/drawing/2010/main">
                <a:solidFill>
                  <a:srgbClr val="FFFFFF"/>
                </a:solidFill>
              </a14:hiddenFill>
            </a:ext>
          </a:extLst>
        </p:spPr>
      </p:pic>
      <p:sp>
        <p:nvSpPr>
          <p:cNvPr id="12" name="Action Button: Home 5">
            <a:hlinkClick r:id="rId7" action="ppaction://hlinksldjump" highlightClick="1"/>
            <a:extLst>
              <a:ext uri="{FF2B5EF4-FFF2-40B4-BE49-F238E27FC236}">
                <a16:creationId xmlns:a16="http://schemas.microsoft.com/office/drawing/2014/main" id="{8D6D15DD-B80B-477D-ACAA-727107DFACD7}"/>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88910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E915DDC-BA21-49B3-B064-B049CEB0A0AB}"/>
              </a:ext>
            </a:extLst>
          </p:cNvPr>
          <p:cNvSpPr>
            <a:spLocks noChangeArrowheads="1"/>
          </p:cNvSpPr>
          <p:nvPr/>
        </p:nvSpPr>
        <p:spPr bwMode="auto">
          <a:xfrm>
            <a:off x="-228600" y="1236136"/>
            <a:ext cx="4813300" cy="4829770"/>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Good news to share</a:t>
            </a:r>
            <a:endParaRPr lang="en-GB" sz="800">
              <a:latin typeface="Verdana" charset="0"/>
              <a:ea typeface="Verdana" charset="0"/>
              <a:cs typeface="Verdana" charset="0"/>
            </a:endParaRPr>
          </a:p>
          <a:p>
            <a:pPr marL="673100" lvl="1" eaLnBrk="1" fontAlgn="auto" hangingPunct="1">
              <a:spcBef>
                <a:spcPts val="0"/>
              </a:spcBef>
              <a:spcAft>
                <a:spcPts val="0"/>
              </a:spcAft>
              <a:defRPr/>
            </a:pPr>
            <a:endParaRPr lang="en-GB" sz="800">
              <a:solidFill>
                <a:srgbClr val="20294F"/>
              </a:solidFill>
              <a:ea typeface="Verdana" charset="0"/>
            </a:endParaRPr>
          </a:p>
          <a:p>
            <a:pPr marL="673100" lvl="1" eaLnBrk="1" fontAlgn="auto" hangingPunct="1">
              <a:spcBef>
                <a:spcPts val="0"/>
              </a:spcBef>
              <a:spcAft>
                <a:spcPts val="0"/>
              </a:spcAft>
              <a:defRPr/>
            </a:pPr>
            <a:endParaRPr lang="en-GB" sz="800">
              <a:solidFill>
                <a:srgbClr val="20294F"/>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Today we celebrate the greatest gift of all – Jesus, given to us by the Father, born to bring good news to the poor. </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The crib pictured is in a home in a poor rural region of El Salvador, where CAFOD works alongside farming communities that live close to the land. The nativity scene is decorated with coffee beans, one of the local crops.</a:t>
            </a:r>
          </a:p>
          <a:p>
            <a:pPr marL="673100" lvl="1" eaLnBrk="1" fontAlgn="auto" hangingPunct="1">
              <a:spcBef>
                <a:spcPts val="0"/>
              </a:spcBef>
              <a:spcAft>
                <a:spcPts val="0"/>
              </a:spcAft>
              <a:defRPr/>
            </a:pPr>
            <a:endParaRPr lang="en-GB" sz="1900">
              <a:ea typeface="Verdana" charset="0"/>
            </a:endParaRPr>
          </a:p>
        </p:txBody>
      </p:sp>
      <p:sp>
        <p:nvSpPr>
          <p:cNvPr id="61443" name="TextBox 3">
            <a:extLst>
              <a:ext uri="{FF2B5EF4-FFF2-40B4-BE49-F238E27FC236}">
                <a16:creationId xmlns:a16="http://schemas.microsoft.com/office/drawing/2014/main" id="{3E756192-8C23-4692-BA2E-56669809046F}"/>
              </a:ext>
            </a:extLst>
          </p:cNvPr>
          <p:cNvSpPr>
            <a:spLocks noChangeArrowheads="1"/>
          </p:cNvSpPr>
          <p:nvPr/>
        </p:nvSpPr>
        <p:spPr bwMode="auto">
          <a:xfrm>
            <a:off x="-228600" y="-328613"/>
            <a:ext cx="4813300" cy="1362075"/>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Saturday 25 December</a:t>
            </a:r>
          </a:p>
          <a:p>
            <a:pPr algn="r" eaLnBrk="1" hangingPunct="1">
              <a:spcBef>
                <a:spcPct val="0"/>
              </a:spcBef>
              <a:buFontTx/>
              <a:buNone/>
            </a:pPr>
            <a:r>
              <a:rPr lang="en-GB" altLang="en-US" sz="1900" i="1">
                <a:solidFill>
                  <a:schemeClr val="bg1"/>
                </a:solidFill>
                <a:latin typeface="Arial Rounded MT Bold"/>
                <a:cs typeface="Arial"/>
              </a:rPr>
              <a:t>Christmas Day</a:t>
            </a:r>
          </a:p>
        </p:txBody>
      </p:sp>
      <p:sp>
        <p:nvSpPr>
          <p:cNvPr id="61444"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shepherds went back glorifying and praising God…”  </a:t>
            </a:r>
          </a:p>
          <a:p>
            <a:pPr algn="r" eaLnBrk="1" hangingPunct="1">
              <a:spcBef>
                <a:spcPct val="0"/>
              </a:spcBef>
              <a:buFontTx/>
              <a:buNone/>
            </a:pPr>
            <a:r>
              <a:rPr lang="en-GB" altLang="en-US" sz="1600">
                <a:solidFill>
                  <a:schemeClr val="bg1"/>
                </a:solidFill>
                <a:latin typeface="Arial Rounded MT Bold" panose="020F0704030504030204" pitchFamily="34" charset="0"/>
              </a:rPr>
              <a:t>Luke 2:20</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1" descr="Nativity scene&#10;">
            <a:extLst>
              <a:ext uri="{FF2B5EF4-FFF2-40B4-BE49-F238E27FC236}">
                <a16:creationId xmlns:a16="http://schemas.microsoft.com/office/drawing/2014/main" id="{02152B24-82C9-479D-8F10-F9DDE201D3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227" r="23772" b="9698"/>
          <a:stretch/>
        </p:blipFill>
        <p:spPr>
          <a:xfrm>
            <a:off x="4959349" y="1868292"/>
            <a:ext cx="3948473" cy="4104512"/>
          </a:xfrm>
          <a:prstGeom prst="rect">
            <a:avLst/>
          </a:prstGeom>
          <a:ln w="28575">
            <a:solidFill>
              <a:schemeClr val="bg1"/>
            </a:solidFill>
            <a:prstDash val="sysDot"/>
          </a:ln>
        </p:spPr>
      </p:pic>
    </p:spTree>
    <p:extLst>
      <p:ext uri="{BB962C8B-B14F-4D97-AF65-F5344CB8AC3E}">
        <p14:creationId xmlns:p14="http://schemas.microsoft.com/office/powerpoint/2010/main" val="384774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900">
                <a:solidFill>
                  <a:schemeClr val="bg1"/>
                </a:solidFill>
                <a:latin typeface="Arial" panose="020B0604020202020204" pitchFamily="34" charset="0"/>
              </a:rPr>
              <a:t>Say a Christmas grace before meals to say thank you for all God’s blessings.</a:t>
            </a:r>
          </a:p>
        </p:txBody>
      </p:sp>
      <p:sp>
        <p:nvSpPr>
          <p:cNvPr id="3" name="TextBox 3">
            <a:extLst>
              <a:ext uri="{FF2B5EF4-FFF2-40B4-BE49-F238E27FC236}">
                <a16:creationId xmlns:a16="http://schemas.microsoft.com/office/drawing/2014/main" id="{D3A77D4F-3C25-479D-9C1E-782B276C39C4}"/>
              </a:ext>
            </a:extLst>
          </p:cNvPr>
          <p:cNvSpPr>
            <a:spLocks noChangeArrowheads="1"/>
          </p:cNvSpPr>
          <p:nvPr/>
        </p:nvSpPr>
        <p:spPr bwMode="auto">
          <a:xfrm>
            <a:off x="-288925" y="-350838"/>
            <a:ext cx="4867275" cy="4533394"/>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a:latin typeface="Verdana" pitchFamily="34" charset="0"/>
              <a:cs typeface="+mn-cs"/>
            </a:endParaRPr>
          </a:p>
          <a:p>
            <a:pPr marL="760095" lvl="1" indent="1270" eaLnBrk="1" fontAlgn="auto" hangingPunct="1">
              <a:spcBef>
                <a:spcPts val="0"/>
              </a:spcBef>
              <a:spcAft>
                <a:spcPts val="0"/>
              </a:spcAft>
              <a:defRPr/>
            </a:pPr>
            <a:endParaRPr lang="en-GB">
              <a:latin typeface="Verdana" pitchFamily="34" charset="0"/>
              <a:ea typeface="Verdana" pitchFamily="34" charset="0"/>
              <a:cs typeface="+mn-cs"/>
            </a:endParaRPr>
          </a:p>
          <a:p>
            <a:pPr marL="673100" lvl="1" eaLnBrk="1" fontAlgn="auto" hangingPunct="1">
              <a:spcBef>
                <a:spcPts val="0"/>
              </a:spcBef>
              <a:spcAft>
                <a:spcPts val="0"/>
              </a:spcAft>
              <a:defRPr/>
            </a:pPr>
            <a:r>
              <a:rPr lang="en-GB" sz="1900">
                <a:solidFill>
                  <a:schemeClr val="bg1"/>
                </a:solidFill>
                <a:latin typeface="Arial"/>
                <a:ea typeface="Verdana"/>
                <a:cs typeface="Arial"/>
              </a:rPr>
              <a:t>Today we thank God for the hope he gives us, that he will help us to build a just and sustainable world where all have the resources they need to live life to the full.</a:t>
            </a:r>
          </a:p>
          <a:p>
            <a:pPr marL="673100" lvl="1" eaLnBrk="1" fontAlgn="auto" hangingPunct="1">
              <a:spcBef>
                <a:spcPts val="0"/>
              </a:spcBef>
              <a:spcAft>
                <a:spcPts val="0"/>
              </a:spcAft>
              <a:defRPr/>
            </a:pPr>
            <a:endParaRPr lang="en-GB" sz="1900" b="1">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Like the shepherds – we rejoice!</a:t>
            </a:r>
          </a:p>
          <a:p>
            <a:pPr marL="760095" lvl="1" indent="1270" eaLnBrk="1" fontAlgn="auto" hangingPunct="1">
              <a:spcBef>
                <a:spcPts val="0"/>
              </a:spcBef>
              <a:spcAft>
                <a:spcPts val="0"/>
              </a:spcAft>
              <a:defRPr/>
            </a:pPr>
            <a:endParaRPr lang="en-GB" sz="1900"/>
          </a:p>
          <a:p>
            <a:pPr marL="673100" lvl="1" indent="1270" fontAlgn="auto">
              <a:spcBef>
                <a:spcPts val="0"/>
              </a:spcBef>
              <a:spcAft>
                <a:spcPts val="0"/>
              </a:spcAft>
              <a:defRPr/>
            </a:pPr>
            <a:r>
              <a:rPr lang="en-GB" sz="1900">
                <a:solidFill>
                  <a:srgbClr val="F1AE39"/>
                </a:solidFill>
                <a:latin typeface="Arial Rounded MT Bold"/>
                <a:cs typeface="Arial"/>
              </a:rPr>
              <a:t>Jesus, you enter into our poverty and transform it. Empower me with hope to live and share your good news for all.</a:t>
            </a:r>
          </a:p>
          <a:p>
            <a:pPr marL="673100" lvl="1" indent="1270">
              <a:spcBef>
                <a:spcPts val="0"/>
              </a:spcBef>
              <a:spcAft>
                <a:spcPts val="0"/>
              </a:spcAft>
              <a:defRPr/>
            </a:pPr>
            <a:r>
              <a:rPr lang="en-GB" sz="1900">
                <a:solidFill>
                  <a:srgbClr val="F1AE39"/>
                </a:solidFill>
                <a:latin typeface="Arial Rounded MT Bold"/>
                <a:cs typeface="Arial"/>
              </a:rPr>
              <a:t>Amen.</a:t>
            </a: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6"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shepherds went back glorifying and praising God…”  </a:t>
            </a:r>
          </a:p>
          <a:p>
            <a:pPr algn="r" eaLnBrk="1" hangingPunct="1">
              <a:spcBef>
                <a:spcPct val="0"/>
              </a:spcBef>
              <a:buFontTx/>
              <a:buNone/>
            </a:pPr>
            <a:r>
              <a:rPr lang="en-GB" altLang="en-US" sz="1600">
                <a:solidFill>
                  <a:schemeClr val="bg1"/>
                </a:solidFill>
                <a:latin typeface="Arial Rounded MT Bold" panose="020F0704030504030204" pitchFamily="34" charset="0"/>
              </a:rPr>
              <a:t>Luke 2:20</a:t>
            </a:r>
          </a:p>
        </p:txBody>
      </p:sp>
      <p:pic>
        <p:nvPicPr>
          <p:cNvPr id="2" name="Picture 1" descr="Nativity scene"/>
          <p:cNvPicPr>
            <a:picLocks noChangeAspect="1"/>
          </p:cNvPicPr>
          <p:nvPr/>
        </p:nvPicPr>
        <p:blipFill rotWithShape="1">
          <a:blip r:embed="rId4" cstate="print">
            <a:extLst>
              <a:ext uri="{28A0092B-C50C-407E-A947-70E740481C1C}">
                <a14:useLocalDpi xmlns:a14="http://schemas.microsoft.com/office/drawing/2010/main" val="0"/>
              </a:ext>
            </a:extLst>
          </a:blip>
          <a:srcRect l="11227" r="23772" b="9698"/>
          <a:stretch/>
        </p:blipFill>
        <p:spPr>
          <a:xfrm>
            <a:off x="4959349" y="1868292"/>
            <a:ext cx="3948473" cy="4104512"/>
          </a:xfrm>
          <a:prstGeom prst="rect">
            <a:avLst/>
          </a:prstGeom>
          <a:ln w="28575">
            <a:solidFill>
              <a:schemeClr val="bg1"/>
            </a:solidFill>
            <a:prstDash val="sysDot"/>
          </a:ln>
        </p:spPr>
      </p:pic>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660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F8EAFA9-FD00-4059-A4F4-9A3206E98A57}"/>
              </a:ext>
            </a:extLst>
          </p:cNvPr>
          <p:cNvSpPr>
            <a:spLocks noChangeArrowheads="1"/>
          </p:cNvSpPr>
          <p:nvPr/>
        </p:nvSpPr>
        <p:spPr bwMode="auto">
          <a:xfrm>
            <a:off x="598642" y="5614993"/>
            <a:ext cx="4733645" cy="715089"/>
          </a:xfrm>
          <a:prstGeom prst="roundRect">
            <a:avLst>
              <a:gd name="adj" fmla="val 16667"/>
            </a:avLst>
          </a:prstGeom>
          <a:solidFill>
            <a:schemeClr val="bg1">
              <a:alpha val="79999"/>
            </a:schemeClr>
          </a:solidFill>
          <a:ln w="28575" cap="rnd">
            <a:solidFill>
              <a:srgbClr val="FF0000"/>
            </a:solidFill>
            <a:prstDash val="sysDot"/>
            <a:round/>
            <a:headEnd/>
            <a:tailEnd/>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800">
                <a:solidFill>
                  <a:srgbClr val="20294F"/>
                </a:solidFill>
                <a:latin typeface="Arial Rounded MT Bold"/>
                <a:cs typeface="Arial"/>
              </a:rPr>
              <a:t>Picture credits: </a:t>
            </a:r>
            <a:r>
              <a:rPr lang="en-GB" altLang="en-US" sz="1600">
                <a:solidFill>
                  <a:srgbClr val="20294F"/>
                </a:solidFill>
                <a:latin typeface="Arial"/>
                <a:cs typeface="Arial"/>
              </a:rPr>
              <a:t>See notes fields of the slides  </a:t>
            </a:r>
          </a:p>
          <a:p>
            <a:pPr>
              <a:spcBef>
                <a:spcPct val="0"/>
              </a:spcBef>
              <a:buNone/>
            </a:pPr>
            <a:r>
              <a:rPr lang="en-GB" altLang="en-US" sz="1800">
                <a:solidFill>
                  <a:srgbClr val="20294F"/>
                </a:solidFill>
                <a:latin typeface="Arial Rounded MT Bold" panose="020F0704030504030204" pitchFamily="34" charset="0"/>
                <a:cs typeface="Arial"/>
              </a:rPr>
              <a:t>Illustrator: </a:t>
            </a:r>
            <a:r>
              <a:rPr lang="en-GB" altLang="en-US" sz="1600">
                <a:solidFill>
                  <a:srgbClr val="20294F"/>
                </a:solidFill>
                <a:latin typeface="Arial"/>
                <a:cs typeface="Arial"/>
              </a:rPr>
              <a:t>Sam Osborne</a:t>
            </a:r>
            <a:endParaRPr lang="en-GB" altLang="en-US" sz="1600">
              <a:solidFill>
                <a:srgbClr val="20294F"/>
              </a:solidFill>
              <a:latin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4" name="TextBox 3">
            <a:extLst>
              <a:ext uri="{FF2B5EF4-FFF2-40B4-BE49-F238E27FC236}">
                <a16:creationId xmlns:a16="http://schemas.microsoft.com/office/drawing/2014/main" id="{89F9352E-6851-40E9-99D4-588B05346452}"/>
              </a:ext>
            </a:extLst>
          </p:cNvPr>
          <p:cNvSpPr txBox="1"/>
          <p:nvPr/>
        </p:nvSpPr>
        <p:spPr>
          <a:xfrm>
            <a:off x="464634" y="527918"/>
            <a:ext cx="504918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Arial Rounded MT Bold" panose="020F0704030504030204" pitchFamily="34" charset="0"/>
                <a:cs typeface="Calibri"/>
              </a:rPr>
              <a:t>Thank you for journeying with us this Advent. </a:t>
            </a:r>
          </a:p>
          <a:p>
            <a:endParaRPr lang="en-US" sz="2400">
              <a:solidFill>
                <a:srgbClr val="FFFFFF"/>
              </a:solidFill>
              <a:latin typeface="Arial Rounded MT Bold" panose="020F0704030504030204" pitchFamily="34" charset="0"/>
              <a:cs typeface="Calibri"/>
            </a:endParaRPr>
          </a:p>
          <a:p>
            <a:r>
              <a:rPr lang="en-US" sz="2400">
                <a:solidFill>
                  <a:srgbClr val="FFFFFF"/>
                </a:solidFill>
                <a:latin typeface="Arial Rounded MT Bold" panose="020F0704030504030204" pitchFamily="34" charset="0"/>
                <a:cs typeface="Calibri"/>
              </a:rPr>
              <a:t>Everyone at CAFOD wishes you a happy and holy Christmas.</a:t>
            </a:r>
            <a:endParaRPr lang="en-US" sz="2400">
              <a:solidFill>
                <a:srgbClr val="FFFFFF"/>
              </a:solidFill>
              <a:latin typeface="Arial Rounded MT Bold" panose="020F0704030504030204" pitchFamily="34" charset="0"/>
            </a:endParaRPr>
          </a:p>
        </p:txBody>
      </p:sp>
      <p:pic>
        <p:nvPicPr>
          <p:cNvPr id="2" name="Picture 1" descr="A picture containing text, electronics&#10;&#10;Description automatically generated">
            <a:extLst>
              <a:ext uri="{FF2B5EF4-FFF2-40B4-BE49-F238E27FC236}">
                <a16:creationId xmlns:a16="http://schemas.microsoft.com/office/drawing/2014/main" id="{13C0D037-A5EF-4B08-A4CB-EDF0CCB6F9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227" r="23772" b="9698"/>
          <a:stretch/>
        </p:blipFill>
        <p:spPr>
          <a:xfrm>
            <a:off x="6627123" y="1868292"/>
            <a:ext cx="3948473" cy="4104512"/>
          </a:xfrm>
          <a:prstGeom prst="rect">
            <a:avLst/>
          </a:prstGeom>
          <a:ln w="28575">
            <a:solidFill>
              <a:schemeClr val="bg1"/>
            </a:solidFill>
            <a:prstDash val="sysDot"/>
          </a:ln>
        </p:spPr>
      </p:pic>
      <p:sp>
        <p:nvSpPr>
          <p:cNvPr id="7" name="Action Button: Home 5">
            <a:hlinkClick r:id="rId5" action="ppaction://hlinksldjump" highlightClick="1"/>
            <a:extLst>
              <a:ext uri="{FF2B5EF4-FFF2-40B4-BE49-F238E27FC236}">
                <a16:creationId xmlns:a16="http://schemas.microsoft.com/office/drawing/2014/main" id="{4F30B7E7-010A-42D9-AC0F-95E14A11ADD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4F5A1660-14A5-4686-9462-9B8793291309}"/>
              </a:ext>
            </a:extLst>
          </p:cNvPr>
          <p:cNvSpPr>
            <a:spLocks noChangeArrowheads="1"/>
          </p:cNvSpPr>
          <p:nvPr/>
        </p:nvSpPr>
        <p:spPr bwMode="auto">
          <a:xfrm>
            <a:off x="-287338" y="-301625"/>
            <a:ext cx="4939162" cy="6305967"/>
          </a:xfrm>
          <a:prstGeom prst="roundRect">
            <a:avLst>
              <a:gd name="adj" fmla="val 4810"/>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73100"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solidFill>
                <a:srgbClr val="FF0000"/>
              </a:solidFill>
              <a:latin typeface="Verdana" panose="020B0604030504040204" pitchFamily="34" charset="0"/>
            </a:endParaRPr>
          </a:p>
          <a:p>
            <a:pPr lvl="1" indent="1270" eaLnBrk="1" hangingPunct="1">
              <a:spcBef>
                <a:spcPct val="0"/>
              </a:spcBef>
              <a:buFontTx/>
              <a:buNone/>
            </a:pPr>
            <a:endParaRPr lang="en-GB" altLang="en-US" sz="1800">
              <a:solidFill>
                <a:srgbClr val="FF0000"/>
              </a:solidFill>
              <a:latin typeface="Verdana" panose="020B0604030504040204" pitchFamily="34" charset="0"/>
              <a:ea typeface="Verdana" panose="020B0604030504040204" pitchFamily="34" charset="0"/>
            </a:endParaRPr>
          </a:p>
          <a:p>
            <a:pPr lvl="1" indent="1270" eaLnBrk="1" hangingPunct="1">
              <a:spcBef>
                <a:spcPct val="0"/>
              </a:spcBef>
              <a:buNone/>
            </a:pPr>
            <a:endParaRPr lang="en-GB" altLang="en-US" sz="1900">
              <a:solidFill>
                <a:schemeClr val="bg1"/>
              </a:solidFill>
              <a:latin typeface="Arial" panose="020B0604020202020204" pitchFamily="34" charset="0"/>
            </a:endParaRPr>
          </a:p>
          <a:p>
            <a:pPr lvl="1" indent="1270" eaLnBrk="1" hangingPunct="1">
              <a:spcBef>
                <a:spcPct val="0"/>
              </a:spcBef>
              <a:buNone/>
            </a:pPr>
            <a:r>
              <a:rPr lang="en-GB" altLang="en-US" sz="1900">
                <a:solidFill>
                  <a:schemeClr val="bg1"/>
                </a:solidFill>
                <a:latin typeface="Arial"/>
                <a:cs typeface="Arial"/>
              </a:rPr>
              <a:t>Nomita joined a CAFOD-funded project that helps people to grow crops that can survive extreme weather changes. Later in this calendar we’ll see what happened.</a:t>
            </a:r>
          </a:p>
          <a:p>
            <a:pPr lvl="1" indent="1270" eaLnBrk="1" hangingPunct="1">
              <a:spcBef>
                <a:spcPct val="0"/>
              </a:spcBef>
              <a:buNone/>
            </a:pPr>
            <a:endParaRPr lang="en-GB" altLang="en-US" sz="1900">
              <a:solidFill>
                <a:schemeClr val="bg1"/>
              </a:solidFill>
              <a:latin typeface="Arial" panose="020B0604020202020204" pitchFamily="34" charset="0"/>
            </a:endParaRPr>
          </a:p>
          <a:p>
            <a:pPr lvl="1" indent="1270" eaLnBrk="1" hangingPunct="1">
              <a:spcBef>
                <a:spcPct val="0"/>
              </a:spcBef>
              <a:buNone/>
            </a:pPr>
            <a:r>
              <a:rPr lang="en-GB" altLang="en-US" sz="1900">
                <a:solidFill>
                  <a:schemeClr val="bg1"/>
                </a:solidFill>
                <a:latin typeface="Arial" panose="020B0604020202020204" pitchFamily="34" charset="0"/>
              </a:rPr>
              <a:t>Have </a:t>
            </a:r>
            <a:r>
              <a:rPr lang="en-GB" altLang="en-US" sz="1900" i="1">
                <a:solidFill>
                  <a:schemeClr val="bg1"/>
                </a:solidFill>
                <a:latin typeface="Arial" panose="020B0604020202020204" pitchFamily="34" charset="0"/>
              </a:rPr>
              <a:t>you</a:t>
            </a:r>
            <a:r>
              <a:rPr lang="en-GB" altLang="en-US" sz="1900">
                <a:solidFill>
                  <a:schemeClr val="bg1"/>
                </a:solidFill>
                <a:latin typeface="Arial" panose="020B0604020202020204" pitchFamily="34" charset="0"/>
              </a:rPr>
              <a:t> ever felt battered by the storms of life?</a:t>
            </a:r>
          </a:p>
          <a:p>
            <a:pPr lvl="1" indent="1270" eaLnBrk="1" hangingPunct="1">
              <a:spcBef>
                <a:spcPct val="0"/>
              </a:spcBef>
              <a:buNone/>
            </a:pPr>
            <a:endParaRPr lang="en-GB" altLang="en-US" sz="1900">
              <a:solidFill>
                <a:schemeClr val="bg1"/>
              </a:solidFill>
              <a:latin typeface="Arial" panose="020B0604020202020204" pitchFamily="34" charset="0"/>
            </a:endParaRPr>
          </a:p>
          <a:p>
            <a:pPr lvl="1" indent="1270" eaLnBrk="1" hangingPunct="1">
              <a:spcBef>
                <a:spcPct val="0"/>
              </a:spcBef>
              <a:buNone/>
            </a:pPr>
            <a:r>
              <a:rPr lang="en-GB" altLang="en-US" sz="1900">
                <a:solidFill>
                  <a:schemeClr val="bg1"/>
                </a:solidFill>
                <a:latin typeface="Arial"/>
                <a:cs typeface="Arial"/>
              </a:rPr>
              <a:t>Having faith does not mean we can avoid the storms, but it does mean we know that we always have God to rely on.</a:t>
            </a:r>
            <a:r>
              <a:rPr lang="en-GB" altLang="en-US" sz="1900">
                <a:solidFill>
                  <a:srgbClr val="20294F"/>
                </a:solidFill>
                <a:latin typeface="Arial"/>
                <a:cs typeface="Arial"/>
              </a:rPr>
              <a:t>.</a:t>
            </a:r>
            <a:endParaRPr lang="en-GB" altLang="en-US" sz="1900">
              <a:solidFill>
                <a:srgbClr val="20294F"/>
              </a:solidFill>
              <a:latin typeface="Arial" panose="020B0604020202020204" pitchFamily="34" charset="0"/>
            </a:endParaRPr>
          </a:p>
          <a:p>
            <a:pPr lvl="1" indent="1270" eaLnBrk="1" hangingPunct="1">
              <a:spcBef>
                <a:spcPct val="0"/>
              </a:spcBef>
              <a:buNone/>
            </a:pPr>
            <a:endParaRPr lang="en-GB" altLang="en-US" sz="1800">
              <a:latin typeface="Verdana" panose="020B0604030504040204" pitchFamily="34" charset="0"/>
              <a:ea typeface="Verdana" panose="020B0604030504040204" pitchFamily="34" charset="0"/>
            </a:endParaRPr>
          </a:p>
          <a:p>
            <a:pPr lvl="1" indent="1270">
              <a:spcBef>
                <a:spcPct val="0"/>
              </a:spcBef>
              <a:buNone/>
            </a:pPr>
            <a:r>
              <a:rPr lang="en-GB" altLang="en-US" sz="1900">
                <a:solidFill>
                  <a:srgbClr val="F1AE39"/>
                </a:solidFill>
                <a:latin typeface="Arial Rounded MT Bold"/>
                <a:cs typeface="Arial"/>
              </a:rPr>
              <a:t>Lord, comfort everyone today who is seeking refuge from the storms of life.</a:t>
            </a:r>
          </a:p>
          <a:p>
            <a:pPr lvl="1" indent="1270">
              <a:spcBef>
                <a:spcPct val="0"/>
              </a:spcBef>
              <a:buFontTx/>
              <a:buNone/>
            </a:pPr>
            <a:r>
              <a:rPr lang="en-GB" altLang="en-US" sz="1900">
                <a:solidFill>
                  <a:srgbClr val="F1AE39"/>
                </a:solidFill>
                <a:latin typeface="Arial Rounded MT Bold"/>
                <a:cs typeface="Arial"/>
              </a:rPr>
              <a:t>Amen</a:t>
            </a:r>
            <a:endParaRPr lang="en-GB"/>
          </a:p>
        </p:txBody>
      </p:sp>
      <p:sp>
        <p:nvSpPr>
          <p:cNvPr id="11" name="Action Button: Home 5">
            <a:hlinkClick r:id="rId3" action="ppaction://hlinksldjump" highlightClick="1"/>
            <a:extLst>
              <a:ext uri="{FF2B5EF4-FFF2-40B4-BE49-F238E27FC236}">
                <a16:creationId xmlns:a16="http://schemas.microsoft.com/office/drawing/2014/main" id="{6823C38E-0C2E-4457-8FFD-41681F1A0BD3}"/>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479" y="2985889"/>
            <a:ext cx="4482241" cy="2986915"/>
          </a:xfrm>
          <a:prstGeom prst="rect">
            <a:avLst/>
          </a:prstGeom>
          <a:ln w="28575">
            <a:solidFill>
              <a:schemeClr val="bg1"/>
            </a:solidFill>
            <a:prstDash val="sysDot"/>
          </a:ln>
        </p:spPr>
      </p:pic>
      <p:sp>
        <p:nvSpPr>
          <p:cNvPr id="15" name="Rectangle 9">
            <a:extLst>
              <a:ext uri="{FF2B5EF4-FFF2-40B4-BE49-F238E27FC236}">
                <a16:creationId xmlns:a16="http://schemas.microsoft.com/office/drawing/2014/main" id="{9F6996AD-6B87-48D7-BABB-878F17E91D34}"/>
              </a:ext>
            </a:extLst>
          </p:cNvPr>
          <p:cNvSpPr>
            <a:spLocks noChangeArrowheads="1"/>
          </p:cNvSpPr>
          <p:nvPr/>
        </p:nvSpPr>
        <p:spPr bwMode="auto">
          <a:xfrm>
            <a:off x="6096000" y="12148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a:cs typeface="Arial"/>
              </a:rPr>
              <a:t>“..the glory of the Lord will be… </a:t>
            </a:r>
          </a:p>
          <a:p>
            <a:pPr algn="r">
              <a:spcBef>
                <a:spcPct val="0"/>
              </a:spcBef>
              <a:buFontTx/>
              <a:buNone/>
            </a:pPr>
            <a:r>
              <a:rPr lang="en-GB" altLang="en-US" sz="2000" i="1">
                <a:solidFill>
                  <a:schemeClr val="bg1"/>
                </a:solidFill>
                <a:latin typeface="Arial Rounded MT Bold"/>
                <a:cs typeface="Arial"/>
              </a:rPr>
              <a:t>refuge and shelter from the storm...”</a:t>
            </a:r>
          </a:p>
          <a:p>
            <a:pPr algn="r">
              <a:spcBef>
                <a:spcPct val="0"/>
              </a:spcBef>
              <a:buFontTx/>
              <a:buNone/>
            </a:pPr>
            <a:r>
              <a:rPr lang="en-GB" altLang="en-US" sz="1600">
                <a:solidFill>
                  <a:schemeClr val="bg1"/>
                </a:solidFill>
                <a:latin typeface="Arial Rounded MT Bold"/>
                <a:cs typeface="Arial"/>
              </a:rPr>
              <a:t>Isaiah 4:5-6</a:t>
            </a:r>
          </a:p>
        </p:txBody>
      </p:sp>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Say this </a:t>
            </a:r>
            <a:r>
              <a:rPr lang="en-GB" altLang="en-US" sz="1900">
                <a:solidFill>
                  <a:srgbClr val="FF0000"/>
                </a:solidFill>
                <a:latin typeface="Arial" panose="020B0604020202020204" pitchFamily="34" charset="0"/>
                <a:hlinkClick r:id="rId6"/>
              </a:rPr>
              <a:t>prayer for refugees</a:t>
            </a:r>
            <a:r>
              <a:rPr lang="en-GB" altLang="en-US" sz="1900">
                <a:solidFill>
                  <a:srgbClr val="FF0000"/>
                </a:solidFill>
                <a:latin typeface="Arial" panose="020B0604020202020204" pitchFamily="34" charset="0"/>
              </a:rPr>
              <a:t> </a:t>
            </a:r>
            <a:r>
              <a:rPr lang="en-GB" altLang="en-US" sz="1900">
                <a:solidFill>
                  <a:prstClr val="white"/>
                </a:solidFill>
                <a:latin typeface="Arial" panose="020B0604020202020204" pitchFamily="34" charset="0"/>
              </a:rPr>
              <a:t>or make up your own to say today.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a:extLst>
              <a:ext uri="{FF2B5EF4-FFF2-40B4-BE49-F238E27FC236}">
                <a16:creationId xmlns:a16="http://schemas.microsoft.com/office/drawing/2014/main" id="{4573C911-7396-498A-BEF8-9855E2655890}"/>
              </a:ext>
            </a:extLst>
          </p:cNvPr>
          <p:cNvSpPr>
            <a:spLocks noChangeArrowheads="1"/>
          </p:cNvSpPr>
          <p:nvPr/>
        </p:nvSpPr>
        <p:spPr bwMode="auto">
          <a:xfrm>
            <a:off x="-120650" y="-277813"/>
            <a:ext cx="4702175" cy="1055608"/>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Tuesday 30 November</a:t>
            </a:r>
          </a:p>
        </p:txBody>
      </p:sp>
      <p:sp>
        <p:nvSpPr>
          <p:cNvPr id="5" name="Rectangle 4">
            <a:extLst>
              <a:ext uri="{FF2B5EF4-FFF2-40B4-BE49-F238E27FC236}">
                <a16:creationId xmlns:a16="http://schemas.microsoft.com/office/drawing/2014/main" id="{90574976-035E-4F26-A19B-7AB6997BC4DA}"/>
              </a:ext>
            </a:extLst>
          </p:cNvPr>
          <p:cNvSpPr>
            <a:spLocks noChangeArrowheads="1"/>
          </p:cNvSpPr>
          <p:nvPr/>
        </p:nvSpPr>
        <p:spPr bwMode="auto">
          <a:xfrm>
            <a:off x="-228600" y="1008711"/>
            <a:ext cx="4813300" cy="5741253"/>
          </a:xfrm>
          <a:prstGeom prst="roundRect">
            <a:avLst>
              <a:gd name="adj" fmla="val 5079"/>
            </a:avLst>
          </a:prstGeom>
          <a:noFill/>
          <a:ln w="28575" cap="rnd">
            <a:noFill/>
            <a:prstDash val="sysDot"/>
            <a:round/>
            <a:headEnd/>
            <a:tailEnd/>
          </a:ln>
        </p:spPr>
        <p:txBody>
          <a:bodyPr lIns="91440" tIns="45720" rIns="91440" bIns="45720" anchor="t">
            <a:spAutoFit/>
          </a:bodyPr>
          <a:lstStyle/>
          <a:p>
            <a:pPr marL="6477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May justice flourish</a:t>
            </a:r>
            <a:br>
              <a:rPr lang="en-GB" sz="800">
                <a:latin typeface="Verdana" charset="0"/>
                <a:ea typeface="Verdana" charset="0"/>
                <a:cs typeface="Verdana" charset="0"/>
              </a:rPr>
            </a:br>
            <a:endParaRPr lang="en-GB" sz="900">
              <a:ea typeface="Verdana" charset="0"/>
            </a:endParaRPr>
          </a:p>
          <a:p>
            <a:pPr marL="647700" lvl="1">
              <a:spcBef>
                <a:spcPts val="0"/>
              </a:spcBef>
              <a:spcAft>
                <a:spcPts val="0"/>
              </a:spcAft>
              <a:defRPr/>
            </a:pPr>
            <a:r>
              <a:rPr lang="en-GB" sz="1900">
                <a:solidFill>
                  <a:schemeClr val="bg1"/>
                </a:solidFill>
                <a:latin typeface="Arial"/>
                <a:ea typeface="Verdana" charset="0"/>
                <a:cs typeface="Arial"/>
              </a:rPr>
              <a:t>Were you part of our Eyes of the World banner tour this year?</a:t>
            </a:r>
          </a:p>
          <a:p>
            <a:pPr marL="673100" lvl="1">
              <a:spcBef>
                <a:spcPts val="0"/>
              </a:spcBef>
              <a:spcAft>
                <a:spcPts val="0"/>
              </a:spcAft>
              <a:defRPr/>
            </a:pPr>
            <a:r>
              <a:rPr lang="en-GB" sz="1900">
                <a:solidFill>
                  <a:schemeClr val="bg1"/>
                </a:solidFill>
                <a:latin typeface="Arial"/>
                <a:ea typeface="Verdana"/>
                <a:cs typeface="Arial"/>
              </a:rPr>
              <a:t>These students in Brighton were!</a:t>
            </a:r>
            <a:endParaRPr lang="en-US" sz="1900">
              <a:solidFill>
                <a:schemeClr val="bg1"/>
              </a:solidFill>
              <a:latin typeface="Arial"/>
              <a:ea typeface="Verdana"/>
              <a:cs typeface="Arial"/>
            </a:endParaRPr>
          </a:p>
          <a:p>
            <a:pPr marL="673100" lvl="1">
              <a:spcBef>
                <a:spcPts val="0"/>
              </a:spcBef>
              <a:spcAft>
                <a:spcPts val="0"/>
              </a:spcAft>
              <a:defRPr/>
            </a:pPr>
            <a:endParaRPr lang="en-GB">
              <a:solidFill>
                <a:schemeClr val="bg1"/>
              </a:solidFill>
              <a:latin typeface="Arial"/>
              <a:ea typeface="Verdana" charset="0"/>
              <a:cs typeface="Arial"/>
            </a:endParaRPr>
          </a:p>
          <a:p>
            <a:pPr marL="673100" lvl="1">
              <a:spcBef>
                <a:spcPts val="0"/>
              </a:spcBef>
              <a:spcAft>
                <a:spcPts val="0"/>
              </a:spcAft>
              <a:defRPr/>
            </a:pPr>
            <a:r>
              <a:rPr lang="en-GB" sz="1900">
                <a:solidFill>
                  <a:schemeClr val="bg1"/>
                </a:solidFill>
                <a:latin typeface="Arial"/>
                <a:ea typeface="Verdana" charset="0"/>
                <a:cs typeface="Arial"/>
              </a:rPr>
              <a:t>Along with thousands of you, they put their faith into action and spoke out for climate justice, calling on world leaders to make decisions that would support the poorest communities on our planet.</a:t>
            </a:r>
          </a:p>
          <a:p>
            <a:pPr marL="673100" lvl="1">
              <a:spcBef>
                <a:spcPts val="0"/>
              </a:spcBef>
              <a:spcAft>
                <a:spcPts val="0"/>
              </a:spcAft>
              <a:defRPr/>
            </a:pPr>
            <a:endParaRPr lang="en-GB">
              <a:solidFill>
                <a:schemeClr val="bg1"/>
              </a:solidFill>
              <a:latin typeface="Arial"/>
              <a:ea typeface="Verdana" charset="0"/>
              <a:cs typeface="Arial"/>
            </a:endParaRPr>
          </a:p>
          <a:p>
            <a:pPr marL="673100" lvl="1">
              <a:spcBef>
                <a:spcPts val="0"/>
              </a:spcBef>
              <a:spcAft>
                <a:spcPts val="0"/>
              </a:spcAft>
              <a:defRPr/>
            </a:pPr>
            <a:r>
              <a:rPr lang="en-GB" sz="1900">
                <a:solidFill>
                  <a:schemeClr val="bg1"/>
                </a:solidFill>
                <a:latin typeface="Arial"/>
                <a:ea typeface="Verdana" charset="0"/>
                <a:cs typeface="Arial"/>
              </a:rPr>
              <a:t>Vital decisions were made at the COP26 climate talks. Now we need to hold our leaders to account and call for them to go even further. </a:t>
            </a:r>
          </a:p>
          <a:p>
            <a:pPr marL="673100" lvl="1">
              <a:spcBef>
                <a:spcPts val="0"/>
              </a:spcBef>
              <a:spcAft>
                <a:spcPts val="0"/>
              </a:spcAft>
              <a:defRPr/>
            </a:pPr>
            <a:endParaRPr lang="en-GB">
              <a:solidFill>
                <a:schemeClr val="bg1"/>
              </a:solidFill>
              <a:latin typeface="Arial"/>
              <a:ea typeface="Verdana" charset="0"/>
              <a:cs typeface="Arial"/>
            </a:endParaRPr>
          </a:p>
          <a:p>
            <a:pPr marL="673100" lvl="1">
              <a:spcBef>
                <a:spcPts val="0"/>
              </a:spcBef>
              <a:spcAft>
                <a:spcPts val="0"/>
              </a:spcAft>
              <a:defRPr/>
            </a:pPr>
            <a:r>
              <a:rPr lang="en-GB" sz="1900">
                <a:solidFill>
                  <a:schemeClr val="bg1"/>
                </a:solidFill>
                <a:latin typeface="Arial"/>
                <a:ea typeface="Verdana" charset="0"/>
                <a:cs typeface="Arial"/>
              </a:rPr>
              <a:t>The fight for justice continues.</a:t>
            </a:r>
          </a:p>
        </p:txBody>
      </p:sp>
      <p:sp>
        <p:nvSpPr>
          <p:cNvPr id="8197" name="Rectangle 12">
            <a:extLst>
              <a:ext uri="{FF2B5EF4-FFF2-40B4-BE49-F238E27FC236}">
                <a16:creationId xmlns:a16="http://schemas.microsoft.com/office/drawing/2014/main" id="{ACF14246-5D4B-444A-BD7E-BC6F84E6EB75}"/>
              </a:ext>
            </a:extLst>
          </p:cNvPr>
          <p:cNvSpPr>
            <a:spLocks noChangeArrowheads="1"/>
          </p:cNvSpPr>
          <p:nvPr/>
        </p:nvSpPr>
        <p:spPr bwMode="auto">
          <a:xfrm>
            <a:off x="6096000" y="19367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In his days justice shall flourish </a:t>
            </a:r>
          </a:p>
          <a:p>
            <a:pPr algn="r">
              <a:spcBef>
                <a:spcPct val="0"/>
              </a:spcBef>
              <a:buFontTx/>
              <a:buNone/>
            </a:pPr>
            <a:r>
              <a:rPr lang="en-GB" altLang="en-US" sz="2000" i="1">
                <a:solidFill>
                  <a:schemeClr val="bg1"/>
                </a:solidFill>
                <a:latin typeface="Arial Rounded MT Bold" panose="020F0704030504030204" pitchFamily="34" charset="0"/>
              </a:rPr>
              <a:t>and peace till the moon fails.”</a:t>
            </a:r>
          </a:p>
          <a:p>
            <a:pPr algn="r">
              <a:spcBef>
                <a:spcPct val="0"/>
              </a:spcBef>
              <a:buFontTx/>
              <a:buNone/>
            </a:pPr>
            <a:r>
              <a:rPr lang="en-GB" altLang="en-US" sz="1600">
                <a:solidFill>
                  <a:schemeClr val="bg1"/>
                </a:solidFill>
                <a:latin typeface="Arial Rounded MT Bold" panose="020F0704030504030204" pitchFamily="34" charset="0"/>
              </a:rPr>
              <a:t>Psalm 71</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3" name="Picture 2" descr="Young people in Brighton taking part in CAFOD's Eyes of the World banner tour through Engalnd and Wales to Glasgow.&#10;&#10;Description automatically generated">
            <a:extLst>
              <a:ext uri="{FF2B5EF4-FFF2-40B4-BE49-F238E27FC236}">
                <a16:creationId xmlns:a16="http://schemas.microsoft.com/office/drawing/2014/main" id="{95B7AEB7-F083-431A-B846-328219492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9227" y="2670544"/>
            <a:ext cx="4847843" cy="3231895"/>
          </a:xfrm>
          <a:prstGeom prst="rect">
            <a:avLst/>
          </a:prstGeom>
          <a:ln w="28575" cap="rnd">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3">
            <a:extLst>
              <a:ext uri="{FF2B5EF4-FFF2-40B4-BE49-F238E27FC236}">
                <a16:creationId xmlns:a16="http://schemas.microsoft.com/office/drawing/2014/main" id="{C5E19F82-ABB3-410B-8302-BB0F5EDD1E69}"/>
              </a:ext>
            </a:extLst>
          </p:cNvPr>
          <p:cNvSpPr>
            <a:spLocks noChangeArrowheads="1"/>
          </p:cNvSpPr>
          <p:nvPr/>
        </p:nvSpPr>
        <p:spPr bwMode="auto">
          <a:xfrm>
            <a:off x="-249238" y="-422275"/>
            <a:ext cx="4867276" cy="6337340"/>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900">
              <a:latin typeface="Arial" panose="020B0604020202020204" pitchFamily="34" charset="0"/>
            </a:endParaRPr>
          </a:p>
          <a:p>
            <a:pPr marL="760095" lvl="1" indent="1270" eaLnBrk="1" hangingPunct="1">
              <a:spcBef>
                <a:spcPct val="0"/>
              </a:spcBef>
              <a:buFontTx/>
              <a:buNone/>
            </a:pPr>
            <a:endParaRPr lang="en-GB" altLang="en-US" sz="1900">
              <a:latin typeface="Arial" panose="020B0604020202020204" pitchFamily="34" charset="0"/>
            </a:endParaRP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The first days of Advent look ahead to the fulfilment of today’s psalm, when Christ returns at the end of time, justice flourishes and there is peace forever. </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But we don’t have to wait to live in God’s kingdom – Jesus said that it is all around us. We’re called to live justly and peacefully right now! </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How will </a:t>
            </a:r>
            <a:r>
              <a:rPr lang="en-GB" altLang="en-US" sz="1900" i="1">
                <a:solidFill>
                  <a:schemeClr val="bg1"/>
                </a:solidFill>
                <a:latin typeface="Arial" panose="020B0604020202020204" pitchFamily="34" charset="0"/>
              </a:rPr>
              <a:t>you</a:t>
            </a:r>
            <a:r>
              <a:rPr lang="en-GB" altLang="en-US" sz="1900">
                <a:solidFill>
                  <a:schemeClr val="bg1"/>
                </a:solidFill>
                <a:latin typeface="Arial" panose="020B0604020202020204" pitchFamily="34" charset="0"/>
              </a:rPr>
              <a:t> help justice to flourish?</a:t>
            </a:r>
          </a:p>
          <a:p>
            <a:pPr marL="647700">
              <a:spcBef>
                <a:spcPct val="0"/>
              </a:spcBef>
              <a:buFontTx/>
              <a:buNone/>
            </a:pPr>
            <a:endParaRPr lang="en-GB" altLang="en-US" sz="1800">
              <a:latin typeface="Verdana" panose="020B0604030504040204" pitchFamily="34" charset="0"/>
              <a:ea typeface="Verdana" panose="020B0604030504040204" pitchFamily="34" charset="0"/>
            </a:endParaRPr>
          </a:p>
          <a:p>
            <a:pPr marL="647700" lvl="1" indent="1270">
              <a:spcBef>
                <a:spcPct val="0"/>
              </a:spcBef>
              <a:buNone/>
            </a:pPr>
            <a:r>
              <a:rPr lang="en-GB" altLang="en-US" sz="1900">
                <a:solidFill>
                  <a:srgbClr val="F1AE39"/>
                </a:solidFill>
                <a:latin typeface="Arial Rounded MT Bold"/>
                <a:cs typeface="Arial"/>
              </a:rPr>
              <a:t>Holy Spirit, inspire me with a spirit of compassion and true  justice to spread your kingdom wherever I go.</a:t>
            </a:r>
          </a:p>
          <a:p>
            <a:pPr marL="647700" lvl="1" indent="1270">
              <a:spcBef>
                <a:spcPct val="0"/>
              </a:spcBef>
              <a:buNone/>
            </a:pPr>
            <a:r>
              <a:rPr lang="en-GB" altLang="en-US" sz="1900">
                <a:solidFill>
                  <a:srgbClr val="F1AE39"/>
                </a:solidFill>
                <a:latin typeface="Arial Rounded MT Bold"/>
                <a:cs typeface="Arial"/>
              </a:rPr>
              <a:t>Amen.</a:t>
            </a:r>
            <a:endParaRPr lang="en-GB"/>
          </a:p>
        </p:txBody>
      </p:sp>
      <p:sp>
        <p:nvSpPr>
          <p:cNvPr id="8" name="Rectangle 12">
            <a:extLst>
              <a:ext uri="{FF2B5EF4-FFF2-40B4-BE49-F238E27FC236}">
                <a16:creationId xmlns:a16="http://schemas.microsoft.com/office/drawing/2014/main" id="{3402F564-C055-4965-AC3A-6AB1232C88FF}"/>
              </a:ext>
            </a:extLst>
          </p:cNvPr>
          <p:cNvSpPr>
            <a:spLocks noChangeArrowheads="1"/>
          </p:cNvSpPr>
          <p:nvPr/>
        </p:nvSpPr>
        <p:spPr bwMode="auto">
          <a:xfrm>
            <a:off x="6096000" y="19367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In his days justice shall flourish </a:t>
            </a:r>
          </a:p>
          <a:p>
            <a:pPr algn="r">
              <a:spcBef>
                <a:spcPct val="0"/>
              </a:spcBef>
              <a:buFontTx/>
              <a:buNone/>
            </a:pPr>
            <a:r>
              <a:rPr lang="en-GB" altLang="en-US" sz="2000" i="1">
                <a:solidFill>
                  <a:schemeClr val="bg1"/>
                </a:solidFill>
                <a:latin typeface="Arial Rounded MT Bold" panose="020F0704030504030204" pitchFamily="34" charset="0"/>
              </a:rPr>
              <a:t>and peace till the moon fails.”</a:t>
            </a:r>
          </a:p>
          <a:p>
            <a:pPr algn="r">
              <a:spcBef>
                <a:spcPct val="0"/>
              </a:spcBef>
              <a:buFontTx/>
              <a:buNone/>
            </a:pPr>
            <a:r>
              <a:rPr lang="en-GB" altLang="en-US" sz="1600">
                <a:solidFill>
                  <a:schemeClr val="bg1"/>
                </a:solidFill>
                <a:latin typeface="Arial Rounded MT Bold" panose="020F0704030504030204" pitchFamily="34" charset="0"/>
              </a:rPr>
              <a:t>Psalm 71</a:t>
            </a:r>
          </a:p>
        </p:txBody>
      </p:sp>
      <p:sp>
        <p:nvSpPr>
          <p:cNvPr id="9" name="Action Button: Home 5">
            <a:hlinkClick r:id="rId3" action="ppaction://hlinksldjump" highlightClick="1"/>
            <a:extLst>
              <a:ext uri="{FF2B5EF4-FFF2-40B4-BE49-F238E27FC236}">
                <a16:creationId xmlns:a16="http://schemas.microsoft.com/office/drawing/2014/main" id="{0A75B0D5-0237-43F9-BA45-06026A70ACF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1" descr="Young people in Brighton taking part in CAFOD's Eyes of the World banner tour through Engalnd and Wales to Glasgow.&#10;&#10;Description automatically generated">
            <a:extLst>
              <a:ext uri="{FF2B5EF4-FFF2-40B4-BE49-F238E27FC236}">
                <a16:creationId xmlns:a16="http://schemas.microsoft.com/office/drawing/2014/main" id="{A1FFABE7-34E0-43DA-B204-15BA9A77E3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9227" y="2670544"/>
            <a:ext cx="4847843" cy="3231895"/>
          </a:xfrm>
          <a:prstGeom prst="rect">
            <a:avLst/>
          </a:prstGeom>
          <a:ln w="28575" cap="rnd">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a:cs typeface="Arial"/>
              </a:rPr>
              <a:t>Watch our </a:t>
            </a:r>
            <a:r>
              <a:rPr lang="en-GB" altLang="en-US" sz="1900">
                <a:solidFill>
                  <a:prstClr val="white"/>
                </a:solidFill>
                <a:latin typeface="Arial"/>
                <a:cs typeface="Arial"/>
                <a:hlinkClick r:id="rId6"/>
              </a:rPr>
              <a:t>COP26 video</a:t>
            </a:r>
            <a:r>
              <a:rPr lang="en-GB" altLang="en-US" sz="1900">
                <a:solidFill>
                  <a:prstClr val="white"/>
                </a:solidFill>
                <a:latin typeface="Arial"/>
                <a:cs typeface="Arial"/>
              </a:rPr>
              <a:t> to see how your voices were heard.</a:t>
            </a:r>
            <a:endParaRPr lang="en-GB" altLang="en-US" sz="1900">
              <a:solidFill>
                <a:prstClr val="white"/>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A28156EF-4903-4422-BD7E-D9CD97848D1D}"/>
              </a:ext>
            </a:extLst>
          </p:cNvPr>
          <p:cNvSpPr>
            <a:spLocks noChangeArrowheads="1"/>
          </p:cNvSpPr>
          <p:nvPr/>
        </p:nvSpPr>
        <p:spPr bwMode="auto">
          <a:xfrm>
            <a:off x="-125413" y="-206375"/>
            <a:ext cx="4733926"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None/>
            </a:pPr>
            <a:br>
              <a:rPr lang="en-GB" altLang="en-US" sz="1800" b="1" i="1">
                <a:latin typeface="Verdana" panose="020B0604030504040204" pitchFamily="34" charset="0"/>
              </a:rPr>
            </a:br>
            <a:r>
              <a:rPr lang="en-GB" altLang="en-US" sz="1900" i="1">
                <a:solidFill>
                  <a:schemeClr val="bg1"/>
                </a:solidFill>
                <a:latin typeface="Arial Rounded MT Bold"/>
                <a:cs typeface="Arial"/>
              </a:rPr>
              <a:t>Wednesday 1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CD826399-74F2-4D64-80CC-88A03FA8CC9E}"/>
              </a:ext>
            </a:extLst>
          </p:cNvPr>
          <p:cNvSpPr>
            <a:spLocks noChangeArrowheads="1"/>
          </p:cNvSpPr>
          <p:nvPr/>
        </p:nvSpPr>
        <p:spPr bwMode="auto">
          <a:xfrm>
            <a:off x="-204788" y="1104376"/>
            <a:ext cx="4813301" cy="5129480"/>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World Gifts</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i="1">
                <a:solidFill>
                  <a:schemeClr val="bg1"/>
                </a:solidFill>
                <a:ea typeface="Verdana" charset="0"/>
              </a:rPr>
              <a:t>World Gifts </a:t>
            </a:r>
            <a:r>
              <a:rPr lang="en-GB" sz="1900">
                <a:solidFill>
                  <a:schemeClr val="bg1"/>
                </a:solidFill>
                <a:ea typeface="Verdana" charset="0"/>
              </a:rPr>
              <a:t>are available all year, but some schools fundraise to give them as Christmas presents. </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This year, new gifts include the gift of training and materials to build an energy saving stove. </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These stoves are safer than open fires, are made with local materials and burn less fuel – protecting trees from being cut down. </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They help families to cook safely and in an eco-friendly way. </a:t>
            </a:r>
          </a:p>
        </p:txBody>
      </p:sp>
      <p:sp>
        <p:nvSpPr>
          <p:cNvPr id="10245" name="Rectangle 11">
            <a:extLst>
              <a:ext uri="{FF2B5EF4-FFF2-40B4-BE49-F238E27FC236}">
                <a16:creationId xmlns:a16="http://schemas.microsoft.com/office/drawing/2014/main" id="{B1905D57-2592-4502-93FC-76114134D802}"/>
              </a:ext>
            </a:extLst>
          </p:cNvPr>
          <p:cNvSpPr>
            <a:spLocks noChangeArrowheads="1"/>
          </p:cNvSpPr>
          <p:nvPr/>
        </p:nvSpPr>
        <p:spPr bwMode="auto">
          <a:xfrm>
            <a:off x="6417128" y="193675"/>
            <a:ext cx="54573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panose="020F0704030504030204" pitchFamily="34" charset="0"/>
              </a:rPr>
              <a:t>“The Lord God will wipe away the tears from every cheek.”</a:t>
            </a:r>
          </a:p>
          <a:p>
            <a:pPr algn="r">
              <a:spcBef>
                <a:spcPct val="0"/>
              </a:spcBef>
              <a:buFontTx/>
              <a:buNone/>
            </a:pPr>
            <a:r>
              <a:rPr lang="en-GB" altLang="en-US" sz="1600">
                <a:solidFill>
                  <a:schemeClr val="bg1"/>
                </a:solidFill>
                <a:latin typeface="Arial Rounded MT Bold" panose="020F0704030504030204" pitchFamily="34" charset="0"/>
              </a:rPr>
              <a:t>Isaiah 25:8</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323" y="2208895"/>
            <a:ext cx="4000237" cy="3988331"/>
          </a:xfrm>
          <a:prstGeom prst="rect">
            <a:avLst/>
          </a:prstGeom>
        </p:spPr>
      </p:pic>
      <p:sp>
        <p:nvSpPr>
          <p:cNvPr id="16" name="Rounded Rectangle 15"/>
          <p:cNvSpPr/>
          <p:nvPr/>
        </p:nvSpPr>
        <p:spPr>
          <a:xfrm>
            <a:off x="8289911" y="2084840"/>
            <a:ext cx="1260715" cy="864525"/>
          </a:xfrm>
          <a:prstGeom prst="roundRect">
            <a:avLst/>
          </a:prstGeom>
          <a:solidFill>
            <a:srgbClr val="7C6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Rounded MT Bold" panose="020F0704030504030204" pitchFamily="34" charset="0"/>
              </a:rPr>
              <a:t>Energy Saving Stove £9</a:t>
            </a:r>
          </a:p>
        </p:txBody>
      </p:sp>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1" ma:contentTypeDescription="Create a new document." ma:contentTypeScope="" ma:versionID="4aa2db4177c8e0f85f25b58e27dabfdf">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9904130c5251f848678ed5a10307311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_dlc_DocId xmlns="04672002-f21f-4240-adfb-f0b653fb6fb5">SZUU6KYVHK2A-2146017777-14629</_dlc_DocId>
    <Audience xmlns="236a9a4b-a03c-46ba-8ec6-624c184acbc6">N/A</Audience>
    <_dlc_DocIdUrl xmlns="04672002-f21f-4240-adfb-f0b653fb6fb5">
      <Url>https://cafod365.sharepoint.com/sites/int/Education/_layouts/15/DocIdRedir.aspx?ID=SZUU6KYVHK2A-2146017777-14629</Url>
      <Description>SZUU6KYVHK2A-2146017777-14629</Description>
    </_dlc_DocIdUrl>
    <_Status xmlns="http://schemas.microsoft.com/sharepoint/v3/fields">Not Started</_Status>
  </documentManagement>
</p:properties>
</file>

<file path=customXml/itemProps1.xml><?xml version="1.0" encoding="utf-8"?>
<ds:datastoreItem xmlns:ds="http://schemas.openxmlformats.org/officeDocument/2006/customXml" ds:itemID="{3FAF987D-56D5-4A4D-970C-36B3858D1FDA}">
  <ds:schemaRefs>
    <ds:schemaRef ds:uri="http://schemas.microsoft.com/sharepoint/events"/>
  </ds:schemaRefs>
</ds:datastoreItem>
</file>

<file path=customXml/itemProps2.xml><?xml version="1.0" encoding="utf-8"?>
<ds:datastoreItem xmlns:ds="http://schemas.openxmlformats.org/officeDocument/2006/customXml" ds:itemID="{C4615EF9-CE21-42CD-BEDF-D344222E186F}">
  <ds:schemaRefs>
    <ds:schemaRef ds:uri="http://schemas.microsoft.com/sharepoint/v3/contenttype/forms"/>
  </ds:schemaRefs>
</ds:datastoreItem>
</file>

<file path=customXml/itemProps3.xml><?xml version="1.0" encoding="utf-8"?>
<ds:datastoreItem xmlns:ds="http://schemas.openxmlformats.org/officeDocument/2006/customXml" ds:itemID="{79FF923A-7E1E-4BEF-BA55-B1CCC617961C}">
  <ds:schemaRefs>
    <ds:schemaRef ds:uri="04672002-f21f-4240-adfb-f0b653fb6fb5"/>
    <ds:schemaRef ds:uri="236a9a4b-a03c-46ba-8ec6-624c184acbc6"/>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CDC1599-1572-4D45-B342-48E3A09A6AAB}">
  <ds:schemaRefs>
    <ds:schemaRef ds:uri="http://schemas.microsoft.com/office/2006/metadata/longProperties"/>
  </ds:schemaRefs>
</ds:datastoreItem>
</file>

<file path=customXml/itemProps5.xml><?xml version="1.0" encoding="utf-8"?>
<ds:datastoreItem xmlns:ds="http://schemas.openxmlformats.org/officeDocument/2006/customXml" ds:itemID="{2477AF59-F9A4-4267-8C44-45206B5639E1}">
  <ds:schemaRefs>
    <ds:schemaRef ds:uri="04672002-f21f-4240-adfb-f0b653fb6fb5"/>
    <ds:schemaRef ds:uri="236a9a4b-a03c-46ba-8ec6-624c184acbc6"/>
    <ds:schemaRef ds:uri="bdf04112-6931-4610-9724-cd62e91446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TotalTime>
  <Words>6538</Words>
  <Application>Microsoft Office PowerPoint</Application>
  <PresentationFormat>Widescreen</PresentationFormat>
  <Paragraphs>933</Paragraphs>
  <Slides>59</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Arial Rounded MT Bold</vt:lpstr>
      <vt:lpstr>Bradley Hand ITC</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calendar 2021_YP</dc:title>
  <dc:creator>Kathleen</dc:creator>
  <cp:lastModifiedBy>Kathleen O'Brien</cp:lastModifiedBy>
  <cp:revision>2</cp:revision>
  <cp:lastPrinted>2015-10-26T10:36:57Z</cp:lastPrinted>
  <dcterms:created xsi:type="dcterms:W3CDTF">2014-06-09T12:33:59Z</dcterms:created>
  <dcterms:modified xsi:type="dcterms:W3CDTF">2021-10-28T15:33:17Z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TemplateUrl">
    <vt:lpwstr/>
  </property>
  <property fmtid="{D5CDD505-2E9C-101B-9397-08002B2CF9AE}" pid="4" name="Year it refers to">
    <vt:lpwstr>2016</vt:lpwstr>
  </property>
  <property fmtid="{D5CDD505-2E9C-101B-9397-08002B2CF9AE}" pid="5" name="Project Name">
    <vt:lpwstr>N/a</vt:lpwstr>
  </property>
  <property fmtid="{D5CDD505-2E9C-101B-9397-08002B2CF9AE}" pid="6" name="Event Type">
    <vt:lpwstr>N/a</vt:lpwstr>
  </property>
  <property fmtid="{D5CDD505-2E9C-101B-9397-08002B2CF9AE}" pid="7" name="Originating Team">
    <vt:lpwstr>Schools</vt:lpwstr>
  </property>
  <property fmtid="{D5CDD505-2E9C-101B-9397-08002B2CF9AE}" pid="8" name="Archive">
    <vt:lpwstr>0</vt:lpwstr>
  </property>
  <property fmtid="{D5CDD505-2E9C-101B-9397-08002B2CF9AE}" pid="9" name="xd_ProgID">
    <vt:lpwstr/>
  </property>
  <property fmtid="{D5CDD505-2E9C-101B-9397-08002B2CF9AE}" pid="10" name="Status">
    <vt:lpwstr>Final</vt:lpwstr>
  </property>
  <property fmtid="{D5CDD505-2E9C-101B-9397-08002B2CF9AE}" pid="11" name="Order">
    <vt:lpwstr/>
  </property>
  <property fmtid="{D5CDD505-2E9C-101B-9397-08002B2CF9AE}" pid="12" name="Project Type">
    <vt:lpwstr>Worship</vt:lpwstr>
  </property>
  <property fmtid="{D5CDD505-2E9C-101B-9397-08002B2CF9AE}" pid="13" name="Document Type">
    <vt:lpwstr>Resource</vt:lpwstr>
  </property>
  <property fmtid="{D5CDD505-2E9C-101B-9397-08002B2CF9AE}" pid="14" name="MetaInfo">
    <vt:lpwstr/>
  </property>
  <property fmtid="{D5CDD505-2E9C-101B-9397-08002B2CF9AE}" pid="15" name="NXTAG2">
    <vt:lpwstr>000800481f0000000000010260100207f7000400038000</vt:lpwstr>
  </property>
  <property fmtid="{D5CDD505-2E9C-101B-9397-08002B2CF9AE}" pid="16" name="Activity">
    <vt:lpwstr/>
  </property>
  <property fmtid="{D5CDD505-2E9C-101B-9397-08002B2CF9AE}" pid="17" name="display_urn:schemas-microsoft-com:office:office#Editor">
    <vt:lpwstr>Kathleen O'Brien</vt:lpwstr>
  </property>
  <property fmtid="{D5CDD505-2E9C-101B-9397-08002B2CF9AE}" pid="18" name="display_urn:schemas-microsoft-com:office:office#Author">
    <vt:lpwstr>Kathleen O'Brien</vt:lpwstr>
  </property>
  <property fmtid="{D5CDD505-2E9C-101B-9397-08002B2CF9AE}" pid="19" name="Audience">
    <vt:lpwstr>N/A</vt:lpwstr>
  </property>
  <property fmtid="{D5CDD505-2E9C-101B-9397-08002B2CF9AE}" pid="20" name="_dlc_DocId">
    <vt:lpwstr>SZUU6KYVHK2A-2146017777-2385</vt:lpwstr>
  </property>
  <property fmtid="{D5CDD505-2E9C-101B-9397-08002B2CF9AE}" pid="21" name="_dlc_DocIdItemGuid">
    <vt:lpwstr>8f3ddd57-6f63-427f-90a5-10db4c617f8e</vt:lpwstr>
  </property>
  <property fmtid="{D5CDD505-2E9C-101B-9397-08002B2CF9AE}" pid="22" name="_dlc_DocIdUrl">
    <vt:lpwstr>https://cafod365.sharepoint.com/sites/int/Education/_layouts/15/DocIdRedir.aspx?ID=SZUU6KYVHK2A-2146017777-2385, SZUU6KYVHK2A-2146017777-2385</vt:lpwstr>
  </property>
</Properties>
</file>